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377" r:id="rId2"/>
    <p:sldId id="257" r:id="rId3"/>
    <p:sldId id="517" r:id="rId4"/>
    <p:sldId id="518" r:id="rId5"/>
    <p:sldId id="509" r:id="rId6"/>
    <p:sldId id="521" r:id="rId7"/>
    <p:sldId id="522" r:id="rId8"/>
    <p:sldId id="528" r:id="rId9"/>
    <p:sldId id="523" r:id="rId10"/>
    <p:sldId id="524" r:id="rId11"/>
    <p:sldId id="525" r:id="rId12"/>
    <p:sldId id="526" r:id="rId13"/>
    <p:sldId id="527" r:id="rId14"/>
    <p:sldId id="510" r:id="rId15"/>
    <p:sldId id="529" r:id="rId16"/>
    <p:sldId id="535" r:id="rId17"/>
    <p:sldId id="536" r:id="rId18"/>
    <p:sldId id="538" r:id="rId19"/>
    <p:sldId id="539" r:id="rId20"/>
    <p:sldId id="540" r:id="rId21"/>
    <p:sldId id="541" r:id="rId22"/>
    <p:sldId id="51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89" r:id="rId31"/>
    <p:sldId id="512" r:id="rId32"/>
    <p:sldId id="596" r:id="rId33"/>
    <p:sldId id="551" r:id="rId34"/>
    <p:sldId id="550" r:id="rId35"/>
    <p:sldId id="554" r:id="rId36"/>
    <p:sldId id="555" r:id="rId37"/>
    <p:sldId id="513" r:id="rId38"/>
    <p:sldId id="556" r:id="rId39"/>
    <p:sldId id="557" r:id="rId40"/>
    <p:sldId id="552" r:id="rId41"/>
    <p:sldId id="558" r:id="rId42"/>
    <p:sldId id="514" r:id="rId43"/>
    <p:sldId id="560" r:id="rId44"/>
    <p:sldId id="559" r:id="rId45"/>
    <p:sldId id="561" r:id="rId46"/>
    <p:sldId id="519" r:id="rId47"/>
    <p:sldId id="562" r:id="rId48"/>
    <p:sldId id="563" r:id="rId49"/>
    <p:sldId id="592" r:id="rId50"/>
    <p:sldId id="591" r:id="rId51"/>
    <p:sldId id="590" r:id="rId52"/>
    <p:sldId id="565" r:id="rId53"/>
    <p:sldId id="566" r:id="rId54"/>
    <p:sldId id="567" r:id="rId55"/>
    <p:sldId id="568" r:id="rId56"/>
    <p:sldId id="586" r:id="rId57"/>
    <p:sldId id="588" r:id="rId58"/>
    <p:sldId id="572" r:id="rId59"/>
    <p:sldId id="587" r:id="rId60"/>
    <p:sldId id="573" r:id="rId61"/>
    <p:sldId id="574" r:id="rId62"/>
    <p:sldId id="575" r:id="rId63"/>
    <p:sldId id="576" r:id="rId64"/>
    <p:sldId id="594" r:id="rId65"/>
    <p:sldId id="595" r:id="rId66"/>
    <p:sldId id="577" r:id="rId67"/>
    <p:sldId id="579" r:id="rId68"/>
    <p:sldId id="580" r:id="rId69"/>
    <p:sldId id="585" r:id="rId70"/>
    <p:sldId id="578" r:id="rId71"/>
    <p:sldId id="581" r:id="rId72"/>
    <p:sldId id="582" r:id="rId73"/>
    <p:sldId id="583" r:id="rId74"/>
    <p:sldId id="597" r:id="rId75"/>
    <p:sldId id="584" r:id="rId76"/>
    <p:sldId id="346" r:id="rId77"/>
    <p:sldId id="267" r:id="rId78"/>
    <p:sldId id="570" r:id="rId79"/>
    <p:sldId id="571" r:id="rId80"/>
    <p:sldId id="266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V.1. Sigmoid and Logistic functions" id="{C28C8DEB-BB65-418D-979E-1C35425FCB2C}">
          <p14:sldIdLst>
            <p14:sldId id="509"/>
            <p14:sldId id="521"/>
            <p14:sldId id="522"/>
            <p14:sldId id="528"/>
            <p14:sldId id="523"/>
            <p14:sldId id="524"/>
            <p14:sldId id="525"/>
            <p14:sldId id="526"/>
          </p14:sldIdLst>
        </p14:section>
        <p14:section name="IV.2. Logistic Regression" id="{2B25E2FA-6742-4A72-B36E-97E5BF8A885F}">
          <p14:sldIdLst>
            <p14:sldId id="527"/>
            <p14:sldId id="510"/>
            <p14:sldId id="529"/>
            <p14:sldId id="535"/>
            <p14:sldId id="536"/>
            <p14:sldId id="538"/>
            <p14:sldId id="539"/>
            <p14:sldId id="540"/>
            <p14:sldId id="541"/>
          </p14:sldIdLst>
        </p14:section>
        <p14:section name="IV.3. Training a Logistic Regressor" id="{3925A304-2A90-43AD-9523-DA16BE497C61}">
          <p14:sldIdLst>
            <p14:sldId id="51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V.1. The Biology behind Neural Networks" id="{0EC07344-8188-493C-8E52-3B724C703EC0}">
          <p14:sldIdLst>
            <p14:sldId id="589"/>
            <p14:sldId id="512"/>
            <p14:sldId id="596"/>
            <p14:sldId id="551"/>
            <p14:sldId id="550"/>
          </p14:sldIdLst>
        </p14:section>
        <p14:section name="V.2. The Shallow Neural Network model" id="{994CC544-F821-4479-A4B3-218B00ECE70C}">
          <p14:sldIdLst>
            <p14:sldId id="554"/>
            <p14:sldId id="555"/>
            <p14:sldId id="513"/>
            <p14:sldId id="556"/>
            <p14:sldId id="557"/>
          </p14:sldIdLst>
        </p14:section>
        <p14:section name="V.3. Forward pass on a Shallow Neural Network" id="{E249CDA2-B965-451F-AC9F-BDB85B17607A}">
          <p14:sldIdLst>
            <p14:sldId id="552"/>
            <p14:sldId id="558"/>
            <p14:sldId id="514"/>
            <p14:sldId id="560"/>
            <p14:sldId id="559"/>
            <p14:sldId id="561"/>
            <p14:sldId id="519"/>
            <p14:sldId id="562"/>
            <p14:sldId id="563"/>
            <p14:sldId id="592"/>
            <p14:sldId id="591"/>
            <p14:sldId id="590"/>
            <p14:sldId id="565"/>
            <p14:sldId id="566"/>
          </p14:sldIdLst>
        </p14:section>
        <p14:section name="V.4. Backpropagation on a Shallow Neural Network" id="{767C72FE-9793-4950-A8EF-333B130F54DF}">
          <p14:sldIdLst>
            <p14:sldId id="567"/>
            <p14:sldId id="568"/>
            <p14:sldId id="586"/>
          </p14:sldIdLst>
        </p14:section>
        <p14:section name="V.5. Backpropagation (math)" id="{907A7E63-CFBE-46B5-91DF-CEF8A16505EA}">
          <p14:sldIdLst>
            <p14:sldId id="588"/>
            <p14:sldId id="572"/>
            <p14:sldId id="587"/>
            <p14:sldId id="573"/>
            <p14:sldId id="574"/>
            <p14:sldId id="575"/>
            <p14:sldId id="576"/>
            <p14:sldId id="594"/>
            <p14:sldId id="595"/>
          </p14:sldIdLst>
        </p14:section>
        <p14:section name="V.6. Backward pass on a Shallow Neural Network" id="{0DEBBF87-D858-40D9-99AA-C02192679BFC}">
          <p14:sldIdLst>
            <p14:sldId id="577"/>
            <p14:sldId id="579"/>
            <p14:sldId id="580"/>
            <p14:sldId id="585"/>
          </p14:sldIdLst>
        </p14:section>
        <p14:section name="V.7. Trainer functions for Shallow Neural Networks" id="{26AC733F-0193-4315-8799-E8B388D8A1D0}">
          <p14:sldIdLst>
            <p14:sldId id="578"/>
            <p14:sldId id="581"/>
            <p14:sldId id="582"/>
            <p14:sldId id="583"/>
            <p14:sldId id="597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5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0776C0-C364-40F2-9551-AA53ED992FE7}" v="354" dt="2024-01-26T06:31:42.0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89" Type="http://schemas.microsoft.com/office/2018/10/relationships/authors" Target="author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8FDBDDF-898E-4945-BB8C-9D046AEFB868}"/>
    <pc:docChg chg="undo custSel addSld modSld modSection">
      <pc:chgData name="Matthieu De Mari" userId="dfb708c9-d8dc-439f-9a3b-c772bf4a311c" providerId="ADAL" clId="{E8FDBDDF-898E-4945-BB8C-9D046AEFB868}" dt="2023-06-15T09:24:11.068" v="1021" actId="20577"/>
      <pc:docMkLst>
        <pc:docMk/>
      </pc:docMkLst>
      <pc:sldChg chg="modSp mod">
        <pc:chgData name="Matthieu De Mari" userId="dfb708c9-d8dc-439f-9a3b-c772bf4a311c" providerId="ADAL" clId="{E8FDBDDF-898E-4945-BB8C-9D046AEFB868}" dt="2023-06-15T09:02:51.897" v="72" actId="20577"/>
        <pc:sldMkLst>
          <pc:docMk/>
          <pc:sldMk cId="3760572474" sldId="511"/>
        </pc:sldMkLst>
        <pc:spChg chg="mod">
          <ac:chgData name="Matthieu De Mari" userId="dfb708c9-d8dc-439f-9a3b-c772bf4a311c" providerId="ADAL" clId="{E8FDBDDF-898E-4945-BB8C-9D046AEFB868}" dt="2023-06-15T09:02:51.897" v="72" actId="20577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E8FDBDDF-898E-4945-BB8C-9D046AEFB868}" dt="2023-06-15T09:12:29.486" v="741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E8FDBDDF-898E-4945-BB8C-9D046AEFB868}" dt="2023-06-15T09:12:29.486" v="741" actId="20577"/>
          <ac:spMkLst>
            <pc:docMk/>
            <pc:sldMk cId="467965437" sldId="512"/>
            <ac:spMk id="3" creationId="{69973FE9-2456-3189-E04A-C10B8A15BD47}"/>
          </ac:spMkLst>
        </pc:spChg>
        <pc:picChg chg="mod">
          <ac:chgData name="Matthieu De Mari" userId="dfb708c9-d8dc-439f-9a3b-c772bf4a311c" providerId="ADAL" clId="{E8FDBDDF-898E-4945-BB8C-9D046AEFB868}" dt="2023-06-15T09:11:39.490" v="705" actId="1076"/>
          <ac:picMkLst>
            <pc:docMk/>
            <pc:sldMk cId="467965437" sldId="512"/>
            <ac:picMk id="8" creationId="{21F6C6EF-3635-93EE-6947-B3992FB0D98E}"/>
          </ac:picMkLst>
        </pc:picChg>
      </pc:sldChg>
      <pc:sldChg chg="delSp mod">
        <pc:chgData name="Matthieu De Mari" userId="dfb708c9-d8dc-439f-9a3b-c772bf4a311c" providerId="ADAL" clId="{E8FDBDDF-898E-4945-BB8C-9D046AEFB868}" dt="2023-06-15T09:13:08.896" v="745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E8FDBDDF-898E-4945-BB8C-9D046AEFB868}" dt="2023-06-15T09:13:08.896" v="745" actId="478"/>
          <ac:spMkLst>
            <pc:docMk/>
            <pc:sldMk cId="1737018993" sldId="513"/>
            <ac:spMk id="4" creationId="{F6D4DB04-EDFA-E40F-AD1C-A30D9488A946}"/>
          </ac:spMkLst>
        </pc:spChg>
      </pc:sldChg>
      <pc:sldChg chg="modSp mod">
        <pc:chgData name="Matthieu De Mari" userId="dfb708c9-d8dc-439f-9a3b-c772bf4a311c" providerId="ADAL" clId="{E8FDBDDF-898E-4945-BB8C-9D046AEFB868}" dt="2023-06-15T09:00:27.168" v="5" actId="20577"/>
        <pc:sldMkLst>
          <pc:docMk/>
          <pc:sldMk cId="3692904375" sldId="527"/>
        </pc:sldMkLst>
        <pc:spChg chg="mod">
          <ac:chgData name="Matthieu De Mari" userId="dfb708c9-d8dc-439f-9a3b-c772bf4a311c" providerId="ADAL" clId="{E8FDBDDF-898E-4945-BB8C-9D046AEFB868}" dt="2023-06-15T09:00:27.168" v="5" actId="20577"/>
          <ac:spMkLst>
            <pc:docMk/>
            <pc:sldMk cId="3692904375" sldId="527"/>
            <ac:spMk id="2" creationId="{C6B675BF-18E0-B2E0-1950-BC4CC14926B8}"/>
          </ac:spMkLst>
        </pc:spChg>
      </pc:sldChg>
      <pc:sldChg chg="modSp mod">
        <pc:chgData name="Matthieu De Mari" userId="dfb708c9-d8dc-439f-9a3b-c772bf4a311c" providerId="ADAL" clId="{E8FDBDDF-898E-4945-BB8C-9D046AEFB868}" dt="2023-06-15T09:00:51.004" v="7" actId="33524"/>
        <pc:sldMkLst>
          <pc:docMk/>
          <pc:sldMk cId="3324878099" sldId="535"/>
        </pc:sldMkLst>
        <pc:spChg chg="mod">
          <ac:chgData name="Matthieu De Mari" userId="dfb708c9-d8dc-439f-9a3b-c772bf4a311c" providerId="ADAL" clId="{E8FDBDDF-898E-4945-BB8C-9D046AEFB868}" dt="2023-06-15T09:00:51.004" v="7" actId="33524"/>
          <ac:spMkLst>
            <pc:docMk/>
            <pc:sldMk cId="3324878099" sldId="535"/>
            <ac:spMk id="4" creationId="{40324566-E487-2B5B-FECF-1378D31B1169}"/>
          </ac:spMkLst>
        </pc:spChg>
      </pc:sldChg>
      <pc:sldChg chg="modSp mod">
        <pc:chgData name="Matthieu De Mari" userId="dfb708c9-d8dc-439f-9a3b-c772bf4a311c" providerId="ADAL" clId="{E8FDBDDF-898E-4945-BB8C-9D046AEFB868}" dt="2023-06-15T09:03:58.700" v="89" actId="20577"/>
        <pc:sldMkLst>
          <pc:docMk/>
          <pc:sldMk cId="2209653093" sldId="547"/>
        </pc:sldMkLst>
        <pc:spChg chg="mod">
          <ac:chgData name="Matthieu De Mari" userId="dfb708c9-d8dc-439f-9a3b-c772bf4a311c" providerId="ADAL" clId="{E8FDBDDF-898E-4945-BB8C-9D046AEFB868}" dt="2023-06-15T09:03:58.700" v="89" actId="20577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E8FDBDDF-898E-4945-BB8C-9D046AEFB868}" dt="2023-06-15T09:03:46.363" v="82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E8FDBDDF-898E-4945-BB8C-9D046AEFB868}" dt="2023-06-15T09:03:46.363" v="82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addSp delSp modSp mod">
        <pc:chgData name="Matthieu De Mari" userId="dfb708c9-d8dc-439f-9a3b-c772bf4a311c" providerId="ADAL" clId="{E8FDBDDF-898E-4945-BB8C-9D046AEFB868}" dt="2023-06-15T09:12:52.399" v="744" actId="12"/>
        <pc:sldMkLst>
          <pc:docMk/>
          <pc:sldMk cId="781342620" sldId="550"/>
        </pc:sldMkLst>
        <pc:spChg chg="mod">
          <ac:chgData name="Matthieu De Mari" userId="dfb708c9-d8dc-439f-9a3b-c772bf4a311c" providerId="ADAL" clId="{E8FDBDDF-898E-4945-BB8C-9D046AEFB868}" dt="2023-06-15T09:12:52.399" v="744" actId="12"/>
          <ac:spMkLst>
            <pc:docMk/>
            <pc:sldMk cId="781342620" sldId="550"/>
            <ac:spMk id="3" creationId="{69973FE9-2456-3189-E04A-C10B8A15BD47}"/>
          </ac:spMkLst>
        </pc:spChg>
        <pc:picChg chg="add mod">
          <ac:chgData name="Matthieu De Mari" userId="dfb708c9-d8dc-439f-9a3b-c772bf4a311c" providerId="ADAL" clId="{E8FDBDDF-898E-4945-BB8C-9D046AEFB868}" dt="2023-06-15T09:11:45.362" v="710"/>
          <ac:picMkLst>
            <pc:docMk/>
            <pc:sldMk cId="781342620" sldId="550"/>
            <ac:picMk id="4" creationId="{1A7079A6-2221-2AC5-77FB-4D27A8B3C922}"/>
          </ac:picMkLst>
        </pc:picChg>
        <pc:picChg chg="del">
          <ac:chgData name="Matthieu De Mari" userId="dfb708c9-d8dc-439f-9a3b-c772bf4a311c" providerId="ADAL" clId="{E8FDBDDF-898E-4945-BB8C-9D046AEFB868}" dt="2023-06-15T09:11:45.114" v="709" actId="478"/>
          <ac:picMkLst>
            <pc:docMk/>
            <pc:sldMk cId="781342620" sldId="550"/>
            <ac:picMk id="5" creationId="{754E702B-BF14-C8FA-F2F2-2D8FB364B6B9}"/>
          </ac:picMkLst>
        </pc:picChg>
      </pc:sldChg>
      <pc:sldChg chg="addSp delSp modSp mod">
        <pc:chgData name="Matthieu De Mari" userId="dfb708c9-d8dc-439f-9a3b-c772bf4a311c" providerId="ADAL" clId="{E8FDBDDF-898E-4945-BB8C-9D046AEFB868}" dt="2023-06-15T09:11:56.236" v="711" actId="113"/>
        <pc:sldMkLst>
          <pc:docMk/>
          <pc:sldMk cId="243822673" sldId="551"/>
        </pc:sldMkLst>
        <pc:spChg chg="mod">
          <ac:chgData name="Matthieu De Mari" userId="dfb708c9-d8dc-439f-9a3b-c772bf4a311c" providerId="ADAL" clId="{E8FDBDDF-898E-4945-BB8C-9D046AEFB868}" dt="2023-06-15T09:11:56.236" v="711" actId="113"/>
          <ac:spMkLst>
            <pc:docMk/>
            <pc:sldMk cId="243822673" sldId="551"/>
            <ac:spMk id="3" creationId="{69973FE9-2456-3189-E04A-C10B8A15BD47}"/>
          </ac:spMkLst>
        </pc:spChg>
        <pc:picChg chg="add mod">
          <ac:chgData name="Matthieu De Mari" userId="dfb708c9-d8dc-439f-9a3b-c772bf4a311c" providerId="ADAL" clId="{E8FDBDDF-898E-4945-BB8C-9D046AEFB868}" dt="2023-06-15T09:11:42.823" v="707"/>
          <ac:picMkLst>
            <pc:docMk/>
            <pc:sldMk cId="243822673" sldId="551"/>
            <ac:picMk id="4" creationId="{6BEAAAE3-E424-584D-E01E-31F397026612}"/>
          </ac:picMkLst>
        </pc:picChg>
        <pc:picChg chg="del">
          <ac:chgData name="Matthieu De Mari" userId="dfb708c9-d8dc-439f-9a3b-c772bf4a311c" providerId="ADAL" clId="{E8FDBDDF-898E-4945-BB8C-9D046AEFB868}" dt="2023-06-15T09:11:42.527" v="706" actId="478"/>
          <ac:picMkLst>
            <pc:docMk/>
            <pc:sldMk cId="243822673" sldId="551"/>
            <ac:picMk id="7" creationId="{48FADE3F-C1E0-D824-995E-8F4ECE27F049}"/>
          </ac:picMkLst>
        </pc:picChg>
      </pc:sldChg>
      <pc:sldChg chg="modSp mod">
        <pc:chgData name="Matthieu De Mari" userId="dfb708c9-d8dc-439f-9a3b-c772bf4a311c" providerId="ADAL" clId="{E8FDBDDF-898E-4945-BB8C-9D046AEFB868}" dt="2023-06-15T09:13:56.832" v="753" actId="5793"/>
        <pc:sldMkLst>
          <pc:docMk/>
          <pc:sldMk cId="2360942240" sldId="560"/>
        </pc:sldMkLst>
        <pc:spChg chg="mod">
          <ac:chgData name="Matthieu De Mari" userId="dfb708c9-d8dc-439f-9a3b-c772bf4a311c" providerId="ADAL" clId="{E8FDBDDF-898E-4945-BB8C-9D046AEFB868}" dt="2023-06-15T09:13:56.832" v="753" actId="579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E8FDBDDF-898E-4945-BB8C-9D046AEFB868}" dt="2023-06-15T09:14:44.937" v="762" actId="5793"/>
        <pc:sldMkLst>
          <pc:docMk/>
          <pc:sldMk cId="1869178321" sldId="561"/>
        </pc:sldMkLst>
        <pc:spChg chg="mod">
          <ac:chgData name="Matthieu De Mari" userId="dfb708c9-d8dc-439f-9a3b-c772bf4a311c" providerId="ADAL" clId="{E8FDBDDF-898E-4945-BB8C-9D046AEFB868}" dt="2023-06-15T09:14:44.937" v="762" actId="5793"/>
          <ac:spMkLst>
            <pc:docMk/>
            <pc:sldMk cId="1869178321" sldId="561"/>
            <ac:spMk id="3" creationId="{4B1D6F20-0ADA-E25F-255A-06B421904CFE}"/>
          </ac:spMkLst>
        </pc:spChg>
      </pc:sldChg>
      <pc:sldChg chg="modSp mod">
        <pc:chgData name="Matthieu De Mari" userId="dfb708c9-d8dc-439f-9a3b-c772bf4a311c" providerId="ADAL" clId="{E8FDBDDF-898E-4945-BB8C-9D046AEFB868}" dt="2023-06-15T09:14:59.520" v="763" actId="14100"/>
        <pc:sldMkLst>
          <pc:docMk/>
          <pc:sldMk cId="494556532" sldId="562"/>
        </pc:sldMkLst>
        <pc:spChg chg="mod">
          <ac:chgData name="Matthieu De Mari" userId="dfb708c9-d8dc-439f-9a3b-c772bf4a311c" providerId="ADAL" clId="{E8FDBDDF-898E-4945-BB8C-9D046AEFB868}" dt="2023-06-15T09:14:59.520" v="763" actId="14100"/>
          <ac:spMkLst>
            <pc:docMk/>
            <pc:sldMk cId="494556532" sldId="562"/>
            <ac:spMk id="7" creationId="{D518979B-485A-1F91-718D-3D2067DBEA0B}"/>
          </ac:spMkLst>
        </pc:spChg>
      </pc:sldChg>
      <pc:sldChg chg="addSp modSp mod">
        <pc:chgData name="Matthieu De Mari" userId="dfb708c9-d8dc-439f-9a3b-c772bf4a311c" providerId="ADAL" clId="{E8FDBDDF-898E-4945-BB8C-9D046AEFB868}" dt="2023-06-15T09:18:10.524" v="833" actId="20577"/>
        <pc:sldMkLst>
          <pc:docMk/>
          <pc:sldMk cId="2659795063" sldId="563"/>
        </pc:sldMkLst>
        <pc:spChg chg="mod">
          <ac:chgData name="Matthieu De Mari" userId="dfb708c9-d8dc-439f-9a3b-c772bf4a311c" providerId="ADAL" clId="{E8FDBDDF-898E-4945-BB8C-9D046AEFB868}" dt="2023-06-15T09:18:10.524" v="833" actId="20577"/>
          <ac:spMkLst>
            <pc:docMk/>
            <pc:sldMk cId="2659795063" sldId="563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7:35.451" v="824"/>
          <ac:picMkLst>
            <pc:docMk/>
            <pc:sldMk cId="2659795063" sldId="563"/>
            <ac:picMk id="3" creationId="{754E2C2A-45A4-05BA-B1E1-267D4347C60D}"/>
          </ac:picMkLst>
        </pc:picChg>
      </pc:sldChg>
      <pc:sldChg chg="modSp mod">
        <pc:chgData name="Matthieu De Mari" userId="dfb708c9-d8dc-439f-9a3b-c772bf4a311c" providerId="ADAL" clId="{E8FDBDDF-898E-4945-BB8C-9D046AEFB868}" dt="2023-06-15T09:19:28.793" v="865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E8FDBDDF-898E-4945-BB8C-9D046AEFB868}" dt="2023-06-15T09:19:28.793" v="865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E8FDBDDF-898E-4945-BB8C-9D046AEFB868}" dt="2023-06-15T09:19:59.538" v="871" actId="14100"/>
        <pc:sldMkLst>
          <pc:docMk/>
          <pc:sldMk cId="2861982866" sldId="566"/>
        </pc:sldMkLst>
        <pc:spChg chg="mod">
          <ac:chgData name="Matthieu De Mari" userId="dfb708c9-d8dc-439f-9a3b-c772bf4a311c" providerId="ADAL" clId="{E8FDBDDF-898E-4945-BB8C-9D046AEFB868}" dt="2023-06-15T09:19:52.923" v="869" actId="14100"/>
          <ac:spMkLst>
            <pc:docMk/>
            <pc:sldMk cId="2861982866" sldId="566"/>
            <ac:spMk id="12" creationId="{DD3CD9CC-3DB1-E108-6A9D-978D92CBFE28}"/>
          </ac:spMkLst>
        </pc:spChg>
        <pc:cxnChg chg="mod">
          <ac:chgData name="Matthieu De Mari" userId="dfb708c9-d8dc-439f-9a3b-c772bf4a311c" providerId="ADAL" clId="{E8FDBDDF-898E-4945-BB8C-9D046AEFB868}" dt="2023-06-15T09:19:56.946" v="870" actId="14100"/>
          <ac:cxnSpMkLst>
            <pc:docMk/>
            <pc:sldMk cId="2861982866" sldId="566"/>
            <ac:cxnSpMk id="14" creationId="{C64E9A37-A7F7-360B-952C-B89423628496}"/>
          </ac:cxnSpMkLst>
        </pc:cxnChg>
        <pc:cxnChg chg="mod">
          <ac:chgData name="Matthieu De Mari" userId="dfb708c9-d8dc-439f-9a3b-c772bf4a311c" providerId="ADAL" clId="{E8FDBDDF-898E-4945-BB8C-9D046AEFB868}" dt="2023-06-15T09:19:59.538" v="871" actId="14100"/>
          <ac:cxnSpMkLst>
            <pc:docMk/>
            <pc:sldMk cId="2861982866" sldId="566"/>
            <ac:cxnSpMk id="15" creationId="{AE292570-28B5-65D3-67EE-A694DF11DD12}"/>
          </ac:cxnSpMkLst>
        </pc:cxnChg>
      </pc:sldChg>
      <pc:sldChg chg="modSp mod">
        <pc:chgData name="Matthieu De Mari" userId="dfb708c9-d8dc-439f-9a3b-c772bf4a311c" providerId="ADAL" clId="{E8FDBDDF-898E-4945-BB8C-9D046AEFB868}" dt="2023-06-15T09:21:10.747" v="881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E8FDBDDF-898E-4945-BB8C-9D046AEFB868}" dt="2023-06-15T09:21:10.747" v="881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E8FDBDDF-898E-4945-BB8C-9D046AEFB868}" dt="2023-06-15T09:21:33.325" v="88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E8FDBDDF-898E-4945-BB8C-9D046AEFB868}" dt="2023-06-15T09:21:33.325" v="88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E8FDBDDF-898E-4945-BB8C-9D046AEFB868}" dt="2023-06-15T09:22:24.813" v="885" actId="1076"/>
        <pc:sldMkLst>
          <pc:docMk/>
          <pc:sldMk cId="174187107" sldId="578"/>
        </pc:sldMkLst>
        <pc:picChg chg="mod">
          <ac:chgData name="Matthieu De Mari" userId="dfb708c9-d8dc-439f-9a3b-c772bf4a311c" providerId="ADAL" clId="{E8FDBDDF-898E-4945-BB8C-9D046AEFB868}" dt="2023-06-15T09:22:24.813" v="885" actId="1076"/>
          <ac:picMkLst>
            <pc:docMk/>
            <pc:sldMk cId="174187107" sldId="578"/>
            <ac:picMk id="15" creationId="{D5BB952A-D02B-AB55-6062-2A9EE5E7F4D7}"/>
          </ac:picMkLst>
        </pc:picChg>
      </pc:sldChg>
      <pc:sldChg chg="addSp modSp mod">
        <pc:chgData name="Matthieu De Mari" userId="dfb708c9-d8dc-439f-9a3b-c772bf4a311c" providerId="ADAL" clId="{E8FDBDDF-898E-4945-BB8C-9D046AEFB868}" dt="2023-06-15T09:23:09.080" v="955" actId="14100"/>
        <pc:sldMkLst>
          <pc:docMk/>
          <pc:sldMk cId="2134879360" sldId="581"/>
        </pc:sldMkLst>
        <pc:spChg chg="add mod">
          <ac:chgData name="Matthieu De Mari" userId="dfb708c9-d8dc-439f-9a3b-c772bf4a311c" providerId="ADAL" clId="{E8FDBDDF-898E-4945-BB8C-9D046AEFB868}" dt="2023-06-15T09:23:09.080" v="955" actId="14100"/>
          <ac:spMkLst>
            <pc:docMk/>
            <pc:sldMk cId="2134879360" sldId="581"/>
            <ac:spMk id="2" creationId="{7E88A7AC-899E-B788-34CD-EBC34917E865}"/>
          </ac:spMkLst>
        </pc:spChg>
      </pc:sldChg>
      <pc:sldChg chg="addSp modSp mod">
        <pc:chgData name="Matthieu De Mari" userId="dfb708c9-d8dc-439f-9a3b-c772bf4a311c" providerId="ADAL" clId="{E8FDBDDF-898E-4945-BB8C-9D046AEFB868}" dt="2023-06-15T09:24:11.068" v="1021" actId="20577"/>
        <pc:sldMkLst>
          <pc:docMk/>
          <pc:sldMk cId="1162878205" sldId="582"/>
        </pc:sldMkLst>
        <pc:spChg chg="add mod">
          <ac:chgData name="Matthieu De Mari" userId="dfb708c9-d8dc-439f-9a3b-c772bf4a311c" providerId="ADAL" clId="{E8FDBDDF-898E-4945-BB8C-9D046AEFB868}" dt="2023-06-15T09:24:11.068" v="1021" actId="20577"/>
          <ac:spMkLst>
            <pc:docMk/>
            <pc:sldMk cId="1162878205" sldId="582"/>
            <ac:spMk id="2" creationId="{4197B373-35AF-E358-C817-5CD737AE27B9}"/>
          </ac:spMkLst>
        </pc:spChg>
        <pc:picChg chg="mod modCrop">
          <ac:chgData name="Matthieu De Mari" userId="dfb708c9-d8dc-439f-9a3b-c772bf4a311c" providerId="ADAL" clId="{E8FDBDDF-898E-4945-BB8C-9D046AEFB868}" dt="2023-06-15T09:23:43.540" v="969" actId="732"/>
          <ac:picMkLst>
            <pc:docMk/>
            <pc:sldMk cId="1162878205" sldId="582"/>
            <ac:picMk id="3" creationId="{9E78ADEC-B29A-5E01-25E5-5D154C757A8E}"/>
          </ac:picMkLst>
        </pc:picChg>
      </pc:sldChg>
      <pc:sldChg chg="modSp mod">
        <pc:chgData name="Matthieu De Mari" userId="dfb708c9-d8dc-439f-9a3b-c772bf4a311c" providerId="ADAL" clId="{E8FDBDDF-898E-4945-BB8C-9D046AEFB868}" dt="2023-06-15T09:11:43.526" v="708" actId="27636"/>
        <pc:sldMkLst>
          <pc:docMk/>
          <pc:sldMk cId="884021004" sldId="587"/>
        </pc:sldMkLst>
        <pc:spChg chg="mod">
          <ac:chgData name="Matthieu De Mari" userId="dfb708c9-d8dc-439f-9a3b-c772bf4a311c" providerId="ADAL" clId="{E8FDBDDF-898E-4945-BB8C-9D046AEFB868}" dt="2023-06-15T09:11:43.526" v="708" actId="27636"/>
          <ac:spMkLst>
            <pc:docMk/>
            <pc:sldMk cId="884021004" sldId="587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E8FDBDDF-898E-4945-BB8C-9D046AEFB868}" dt="2023-06-15T09:21:50.312" v="884" actId="20577"/>
        <pc:sldMkLst>
          <pc:docMk/>
          <pc:sldMk cId="858027709" sldId="588"/>
        </pc:sldMkLst>
        <pc:spChg chg="mod">
          <ac:chgData name="Matthieu De Mari" userId="dfb708c9-d8dc-439f-9a3b-c772bf4a311c" providerId="ADAL" clId="{E8FDBDDF-898E-4945-BB8C-9D046AEFB868}" dt="2023-06-15T09:21:50.312" v="884" actId="20577"/>
          <ac:spMkLst>
            <pc:docMk/>
            <pc:sldMk cId="858027709" sldId="588"/>
            <ac:spMk id="6" creationId="{67AEAB6F-9509-B275-EBFE-87BAAB433D7F}"/>
          </ac:spMkLst>
        </pc:spChg>
      </pc:sldChg>
      <pc:sldChg chg="addSp delSp modSp new mod modClrScheme chgLayout">
        <pc:chgData name="Matthieu De Mari" userId="dfb708c9-d8dc-439f-9a3b-c772bf4a311c" providerId="ADAL" clId="{E8FDBDDF-898E-4945-BB8C-9D046AEFB868}" dt="2023-06-15T09:07:19.983" v="466" actId="1035"/>
        <pc:sldMkLst>
          <pc:docMk/>
          <pc:sldMk cId="3771406022" sldId="589"/>
        </pc:sldMkLst>
        <pc:spChg chg="mod ord">
          <ac:chgData name="Matthieu De Mari" userId="dfb708c9-d8dc-439f-9a3b-c772bf4a311c" providerId="ADAL" clId="{E8FDBDDF-898E-4945-BB8C-9D046AEFB868}" dt="2023-06-15T09:06:34.053" v="457" actId="700"/>
          <ac:spMkLst>
            <pc:docMk/>
            <pc:sldMk cId="3771406022" sldId="589"/>
            <ac:spMk id="2" creationId="{CED48723-AD13-89B7-1419-91F9B6B5E965}"/>
          </ac:spMkLst>
        </pc:spChg>
        <pc:spChg chg="mod ord">
          <ac:chgData name="Matthieu De Mari" userId="dfb708c9-d8dc-439f-9a3b-c772bf4a311c" providerId="ADAL" clId="{E8FDBDDF-898E-4945-BB8C-9D046AEFB868}" dt="2023-06-15T09:07:15.942" v="462" actId="20577"/>
          <ac:spMkLst>
            <pc:docMk/>
            <pc:sldMk cId="3771406022" sldId="589"/>
            <ac:spMk id="3" creationId="{1686B346-F257-1111-943C-75EAE45D13D2}"/>
          </ac:spMkLst>
        </pc:spChg>
        <pc:spChg chg="del mod">
          <ac:chgData name="Matthieu De Mari" userId="dfb708c9-d8dc-439f-9a3b-c772bf4a311c" providerId="ADAL" clId="{E8FDBDDF-898E-4945-BB8C-9D046AEFB868}" dt="2023-06-15T09:06:34.053" v="457" actId="700"/>
          <ac:spMkLst>
            <pc:docMk/>
            <pc:sldMk cId="3771406022" sldId="589"/>
            <ac:spMk id="4" creationId="{FB362170-07E7-92F3-A8AC-E61A0949D2F4}"/>
          </ac:spMkLst>
        </pc:spChg>
        <pc:picChg chg="add mod">
          <ac:chgData name="Matthieu De Mari" userId="dfb708c9-d8dc-439f-9a3b-c772bf4a311c" providerId="ADAL" clId="{E8FDBDDF-898E-4945-BB8C-9D046AEFB868}" dt="2023-06-15T09:07:19.983" v="466" actId="1035"/>
          <ac:picMkLst>
            <pc:docMk/>
            <pc:sldMk cId="3771406022" sldId="589"/>
            <ac:picMk id="6" creationId="{FD45FA5B-6C71-D983-90F8-57E791E8FA80}"/>
          </ac:picMkLst>
        </pc:picChg>
      </pc:sldChg>
      <pc:sldChg chg="addSp modSp add mod">
        <pc:chgData name="Matthieu De Mari" userId="dfb708c9-d8dc-439f-9a3b-c772bf4a311c" providerId="ADAL" clId="{E8FDBDDF-898E-4945-BB8C-9D046AEFB868}" dt="2023-06-15T09:18:57.076" v="848" actId="20577"/>
        <pc:sldMkLst>
          <pc:docMk/>
          <pc:sldMk cId="3283345998" sldId="590"/>
        </pc:sldMkLst>
        <pc:spChg chg="mod">
          <ac:chgData name="Matthieu De Mari" userId="dfb708c9-d8dc-439f-9a3b-c772bf4a311c" providerId="ADAL" clId="{E8FDBDDF-898E-4945-BB8C-9D046AEFB868}" dt="2023-06-15T09:18:57.076" v="848" actId="20577"/>
          <ac:spMkLst>
            <pc:docMk/>
            <pc:sldMk cId="3283345998" sldId="590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8:15.832" v="834"/>
          <ac:picMkLst>
            <pc:docMk/>
            <pc:sldMk cId="3283345998" sldId="590"/>
            <ac:picMk id="3" creationId="{E398ABB3-82E2-C1B6-DC02-4BF1E8482E99}"/>
          </ac:picMkLst>
        </pc:picChg>
      </pc:sldChg>
      <pc:sldChg chg="addSp modSp add mod">
        <pc:chgData name="Matthieu De Mari" userId="dfb708c9-d8dc-439f-9a3b-c772bf4a311c" providerId="ADAL" clId="{E8FDBDDF-898E-4945-BB8C-9D046AEFB868}" dt="2023-06-15T09:17:27.325" v="823" actId="1076"/>
        <pc:sldMkLst>
          <pc:docMk/>
          <pc:sldMk cId="909948808" sldId="591"/>
        </pc:sldMkLst>
        <pc:spChg chg="mod">
          <ac:chgData name="Matthieu De Mari" userId="dfb708c9-d8dc-439f-9a3b-c772bf4a311c" providerId="ADAL" clId="{E8FDBDDF-898E-4945-BB8C-9D046AEFB868}" dt="2023-06-15T09:17:01.155" v="817" actId="5793"/>
          <ac:spMkLst>
            <pc:docMk/>
            <pc:sldMk cId="909948808" sldId="591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7:27.325" v="823" actId="1076"/>
          <ac:picMkLst>
            <pc:docMk/>
            <pc:sldMk cId="909948808" sldId="591"/>
            <ac:picMk id="3" creationId="{BC3557AA-FFA4-0280-9954-ECB186C0E6E5}"/>
          </ac:picMkLst>
        </pc:picChg>
      </pc:sldChg>
      <pc:sldChg chg="add">
        <pc:chgData name="Matthieu De Mari" userId="dfb708c9-d8dc-439f-9a3b-c772bf4a311c" providerId="ADAL" clId="{E8FDBDDF-898E-4945-BB8C-9D046AEFB868}" dt="2023-06-15T09:19:11.975" v="849"/>
        <pc:sldMkLst>
          <pc:docMk/>
          <pc:sldMk cId="3578305009" sldId="592"/>
        </pc:sldMkLst>
      </pc:sldChg>
    </pc:docChg>
  </pc:docChgLst>
  <pc:docChgLst>
    <pc:chgData name="Matthieu De Mari" userId="dfb708c9-d8dc-439f-9a3b-c772bf4a311c" providerId="ADAL" clId="{0F0776C0-C364-40F2-9551-AA53ED992FE7}"/>
    <pc:docChg chg="undo custSel addSld delSld modSld sldOrd addSection modSection">
      <pc:chgData name="Matthieu De Mari" userId="dfb708c9-d8dc-439f-9a3b-c772bf4a311c" providerId="ADAL" clId="{0F0776C0-C364-40F2-9551-AA53ED992FE7}" dt="2024-01-26T06:32:05.325" v="4097" actId="20577"/>
      <pc:docMkLst>
        <pc:docMk/>
      </pc:docMkLst>
      <pc:sldChg chg="modSp mod">
        <pc:chgData name="Matthieu De Mari" userId="dfb708c9-d8dc-439f-9a3b-c772bf4a311c" providerId="ADAL" clId="{0F0776C0-C364-40F2-9551-AA53ED992FE7}" dt="2024-01-26T00:55:17.448" v="447" actId="207"/>
        <pc:sldMkLst>
          <pc:docMk/>
          <pc:sldMk cId="3442501962" sldId="257"/>
        </pc:sldMkLst>
        <pc:spChg chg="mod">
          <ac:chgData name="Matthieu De Mari" userId="dfb708c9-d8dc-439f-9a3b-c772bf4a311c" providerId="ADAL" clId="{0F0776C0-C364-40F2-9551-AA53ED992FE7}" dt="2024-01-26T00:55:17.448" v="447" actId="207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F0776C0-C364-40F2-9551-AA53ED992FE7}" dt="2024-01-26T05:55:44.449" v="1737" actId="20577"/>
        <pc:sldMkLst>
          <pc:docMk/>
          <pc:sldMk cId="3653875140" sldId="509"/>
        </pc:sldMkLst>
        <pc:spChg chg="mod">
          <ac:chgData name="Matthieu De Mari" userId="dfb708c9-d8dc-439f-9a3b-c772bf4a311c" providerId="ADAL" clId="{0F0776C0-C364-40F2-9551-AA53ED992FE7}" dt="2024-01-26T05:55:42.563" v="1735" actId="27636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F0776C0-C364-40F2-9551-AA53ED992FE7}" dt="2024-01-26T05:55:44.449" v="1737" actId="20577"/>
          <ac:spMkLst>
            <pc:docMk/>
            <pc:sldMk cId="3653875140" sldId="509"/>
            <ac:spMk id="4" creationId="{224B6C00-CDCA-7753-FD92-73BE0C88AE10}"/>
          </ac:spMkLst>
        </pc:spChg>
      </pc:sldChg>
      <pc:sldChg chg="modSp mod">
        <pc:chgData name="Matthieu De Mari" userId="dfb708c9-d8dc-439f-9a3b-c772bf4a311c" providerId="ADAL" clId="{0F0776C0-C364-40F2-9551-AA53ED992FE7}" dt="2024-01-26T05:59:38.539" v="1971" actId="20577"/>
        <pc:sldMkLst>
          <pc:docMk/>
          <pc:sldMk cId="3760572474" sldId="511"/>
        </pc:sldMkLst>
        <pc:spChg chg="mod">
          <ac:chgData name="Matthieu De Mari" userId="dfb708c9-d8dc-439f-9a3b-c772bf4a311c" providerId="ADAL" clId="{0F0776C0-C364-40F2-9551-AA53ED992FE7}" dt="2024-01-26T05:59:38.539" v="1971" actId="20577"/>
          <ac:spMkLst>
            <pc:docMk/>
            <pc:sldMk cId="3760572474" sldId="511"/>
            <ac:spMk id="3" creationId="{917B4F07-EB70-8BF3-73A3-76EFC1C5820B}"/>
          </ac:spMkLst>
        </pc:spChg>
      </pc:sldChg>
      <pc:sldChg chg="addSp delSp modSp mod">
        <pc:chgData name="Matthieu De Mari" userId="dfb708c9-d8dc-439f-9a3b-c772bf4a311c" providerId="ADAL" clId="{0F0776C0-C364-40F2-9551-AA53ED992FE7}" dt="2024-01-26T06:13:05.497" v="3192"/>
        <pc:sldMkLst>
          <pc:docMk/>
          <pc:sldMk cId="467965437" sldId="512"/>
        </pc:sldMkLst>
        <pc:picChg chg="add mod">
          <ac:chgData name="Matthieu De Mari" userId="dfb708c9-d8dc-439f-9a3b-c772bf4a311c" providerId="ADAL" clId="{0F0776C0-C364-40F2-9551-AA53ED992FE7}" dt="2024-01-26T06:13:05.497" v="3192"/>
          <ac:picMkLst>
            <pc:docMk/>
            <pc:sldMk cId="467965437" sldId="512"/>
            <ac:picMk id="4" creationId="{7BFD9D5F-B9B4-25D8-8551-647E6EDC96AC}"/>
          </ac:picMkLst>
        </pc:picChg>
        <pc:picChg chg="del">
          <ac:chgData name="Matthieu De Mari" userId="dfb708c9-d8dc-439f-9a3b-c772bf4a311c" providerId="ADAL" clId="{0F0776C0-C364-40F2-9551-AA53ED992FE7}" dt="2024-01-26T06:13:05.287" v="3191" actId="478"/>
          <ac:picMkLst>
            <pc:docMk/>
            <pc:sldMk cId="467965437" sldId="512"/>
            <ac:picMk id="8" creationId="{21F6C6EF-3635-93EE-6947-B3992FB0D98E}"/>
          </ac:picMkLst>
        </pc:picChg>
        <pc:picChg chg="del">
          <ac:chgData name="Matthieu De Mari" userId="dfb708c9-d8dc-439f-9a3b-c772bf4a311c" providerId="ADAL" clId="{0F0776C0-C364-40F2-9551-AA53ED992FE7}" dt="2024-01-26T06:09:18.573" v="2806" actId="478"/>
          <ac:picMkLst>
            <pc:docMk/>
            <pc:sldMk cId="467965437" sldId="512"/>
            <ac:picMk id="9" creationId="{BD510A18-3A4B-2AAC-009E-B9FCEA9C0EEE}"/>
          </ac:picMkLst>
        </pc:picChg>
      </pc:sldChg>
      <pc:sldChg chg="modSp mod">
        <pc:chgData name="Matthieu De Mari" userId="dfb708c9-d8dc-439f-9a3b-c772bf4a311c" providerId="ADAL" clId="{0F0776C0-C364-40F2-9551-AA53ED992FE7}" dt="2024-01-26T00:55:23.414" v="448" actId="207"/>
        <pc:sldMkLst>
          <pc:docMk/>
          <pc:sldMk cId="1464669599" sldId="517"/>
        </pc:sldMkLst>
        <pc:spChg chg="mod">
          <ac:chgData name="Matthieu De Mari" userId="dfb708c9-d8dc-439f-9a3b-c772bf4a311c" providerId="ADAL" clId="{0F0776C0-C364-40F2-9551-AA53ED992FE7}" dt="2024-01-26T00:55:23.414" v="448" actId="207"/>
          <ac:spMkLst>
            <pc:docMk/>
            <pc:sldMk cId="1464669599" sldId="51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F0776C0-C364-40F2-9551-AA53ED992FE7}" dt="2024-01-26T00:55:33.633" v="450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F0776C0-C364-40F2-9551-AA53ED992FE7}" dt="2024-01-26T00:55:33.633" v="450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F0776C0-C364-40F2-9551-AA53ED992FE7}" dt="2024-01-26T05:55:59.700" v="1772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F0776C0-C364-40F2-9551-AA53ED992FE7}" dt="2024-01-26T05:55:59.700" v="1772" actId="20577"/>
          <ac:spMkLst>
            <pc:docMk/>
            <pc:sldMk cId="3754516330" sldId="522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0F0776C0-C364-40F2-9551-AA53ED992FE7}" dt="2024-01-26T05:56:33.700" v="1830" actId="20577"/>
        <pc:sldMkLst>
          <pc:docMk/>
          <pc:sldMk cId="4292607168" sldId="524"/>
        </pc:sldMkLst>
        <pc:spChg chg="mod">
          <ac:chgData name="Matthieu De Mari" userId="dfb708c9-d8dc-439f-9a3b-c772bf4a311c" providerId="ADAL" clId="{0F0776C0-C364-40F2-9551-AA53ED992FE7}" dt="2024-01-26T05:56:33.700" v="1830" actId="20577"/>
          <ac:spMkLst>
            <pc:docMk/>
            <pc:sldMk cId="4292607168" sldId="524"/>
            <ac:spMk id="2" creationId="{52FD168C-A8B7-FBE2-0183-8C332FD8F550}"/>
          </ac:spMkLst>
        </pc:spChg>
      </pc:sldChg>
      <pc:sldChg chg="modSp mod">
        <pc:chgData name="Matthieu De Mari" userId="dfb708c9-d8dc-439f-9a3b-c772bf4a311c" providerId="ADAL" clId="{0F0776C0-C364-40F2-9551-AA53ED992FE7}" dt="2024-01-26T05:56:38.208" v="1831"/>
        <pc:sldMkLst>
          <pc:docMk/>
          <pc:sldMk cId="3319067538" sldId="525"/>
        </pc:sldMkLst>
        <pc:spChg chg="mod">
          <ac:chgData name="Matthieu De Mari" userId="dfb708c9-d8dc-439f-9a3b-c772bf4a311c" providerId="ADAL" clId="{0F0776C0-C364-40F2-9551-AA53ED992FE7}" dt="2024-01-26T05:56:38.208" v="1831"/>
          <ac:spMkLst>
            <pc:docMk/>
            <pc:sldMk cId="3319067538" sldId="525"/>
            <ac:spMk id="2" creationId="{52FD168C-A8B7-FBE2-0183-8C332FD8F550}"/>
          </ac:spMkLst>
        </pc:spChg>
      </pc:sldChg>
      <pc:sldChg chg="modSp mod">
        <pc:chgData name="Matthieu De Mari" userId="dfb708c9-d8dc-439f-9a3b-c772bf4a311c" providerId="ADAL" clId="{0F0776C0-C364-40F2-9551-AA53ED992FE7}" dt="2024-01-26T05:56:53.168" v="1837" actId="113"/>
        <pc:sldMkLst>
          <pc:docMk/>
          <pc:sldMk cId="3692904375" sldId="527"/>
        </pc:sldMkLst>
        <pc:spChg chg="mod">
          <ac:chgData name="Matthieu De Mari" userId="dfb708c9-d8dc-439f-9a3b-c772bf4a311c" providerId="ADAL" clId="{0F0776C0-C364-40F2-9551-AA53ED992FE7}" dt="2024-01-26T05:56:53.168" v="1837" actId="113"/>
          <ac:spMkLst>
            <pc:docMk/>
            <pc:sldMk cId="3692904375" sldId="527"/>
            <ac:spMk id="5" creationId="{C1F51DE3-B943-E325-81E1-3500067990A2}"/>
          </ac:spMkLst>
        </pc:spChg>
      </pc:sldChg>
      <pc:sldChg chg="modSp mod">
        <pc:chgData name="Matthieu De Mari" userId="dfb708c9-d8dc-439f-9a3b-c772bf4a311c" providerId="ADAL" clId="{0F0776C0-C364-40F2-9551-AA53ED992FE7}" dt="2024-01-26T05:56:10.232" v="1803" actId="20577"/>
        <pc:sldMkLst>
          <pc:docMk/>
          <pc:sldMk cId="3778560088" sldId="528"/>
        </pc:sldMkLst>
        <pc:spChg chg="mod">
          <ac:chgData name="Matthieu De Mari" userId="dfb708c9-d8dc-439f-9a3b-c772bf4a311c" providerId="ADAL" clId="{0F0776C0-C364-40F2-9551-AA53ED992FE7}" dt="2024-01-26T05:56:10.232" v="1803" actId="20577"/>
          <ac:spMkLst>
            <pc:docMk/>
            <pc:sldMk cId="3778560088" sldId="528"/>
            <ac:spMk id="8" creationId="{F3C4DE6B-4A9F-D64A-C223-8B019D32EB21}"/>
          </ac:spMkLst>
        </pc:spChg>
      </pc:sldChg>
      <pc:sldChg chg="modSp mod">
        <pc:chgData name="Matthieu De Mari" userId="dfb708c9-d8dc-439f-9a3b-c772bf4a311c" providerId="ADAL" clId="{0F0776C0-C364-40F2-9551-AA53ED992FE7}" dt="2024-01-26T05:57:58.334" v="1917" actId="20577"/>
        <pc:sldMkLst>
          <pc:docMk/>
          <pc:sldMk cId="3324878099" sldId="535"/>
        </pc:sldMkLst>
        <pc:spChg chg="mod">
          <ac:chgData name="Matthieu De Mari" userId="dfb708c9-d8dc-439f-9a3b-c772bf4a311c" providerId="ADAL" clId="{0F0776C0-C364-40F2-9551-AA53ED992FE7}" dt="2024-01-26T05:57:58.334" v="1917" actId="20577"/>
          <ac:spMkLst>
            <pc:docMk/>
            <pc:sldMk cId="3324878099" sldId="535"/>
            <ac:spMk id="4" creationId="{40324566-E487-2B5B-FECF-1378D31B1169}"/>
          </ac:spMkLst>
        </pc:spChg>
      </pc:sldChg>
      <pc:sldChg chg="modSp mod">
        <pc:chgData name="Matthieu De Mari" userId="dfb708c9-d8dc-439f-9a3b-c772bf4a311c" providerId="ADAL" clId="{0F0776C0-C364-40F2-9551-AA53ED992FE7}" dt="2024-01-23T03:28:39.405" v="316" actId="20577"/>
        <pc:sldMkLst>
          <pc:docMk/>
          <pc:sldMk cId="1038226095" sldId="536"/>
        </pc:sldMkLst>
        <pc:spChg chg="mod">
          <ac:chgData name="Matthieu De Mari" userId="dfb708c9-d8dc-439f-9a3b-c772bf4a311c" providerId="ADAL" clId="{0F0776C0-C364-40F2-9551-AA53ED992FE7}" dt="2024-01-23T03:28:39.405" v="316" actId="20577"/>
          <ac:spMkLst>
            <pc:docMk/>
            <pc:sldMk cId="1038226095" sldId="536"/>
            <ac:spMk id="4" creationId="{40324566-E487-2B5B-FECF-1378D31B1169}"/>
          </ac:spMkLst>
        </pc:spChg>
      </pc:sldChg>
      <pc:sldChg chg="modSp">
        <pc:chgData name="Matthieu De Mari" userId="dfb708c9-d8dc-439f-9a3b-c772bf4a311c" providerId="ADAL" clId="{0F0776C0-C364-40F2-9551-AA53ED992FE7}" dt="2024-01-26T05:58:32.653" v="1918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F0776C0-C364-40F2-9551-AA53ED992FE7}" dt="2024-01-23T03:29:37.739" v="328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F0776C0-C364-40F2-9551-AA53ED992FE7}" dt="2024-01-26T05:58:32.653" v="1918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mod">
        <pc:chgData name="Matthieu De Mari" userId="dfb708c9-d8dc-439f-9a3b-c772bf4a311c" providerId="ADAL" clId="{0F0776C0-C364-40F2-9551-AA53ED992FE7}" dt="2024-01-26T05:59:03.525" v="1965" actId="113"/>
        <pc:sldMkLst>
          <pc:docMk/>
          <pc:sldMk cId="545763732" sldId="539"/>
        </pc:sldMkLst>
        <pc:spChg chg="mod">
          <ac:chgData name="Matthieu De Mari" userId="dfb708c9-d8dc-439f-9a3b-c772bf4a311c" providerId="ADAL" clId="{0F0776C0-C364-40F2-9551-AA53ED992FE7}" dt="2024-01-26T05:58:52.117" v="1964" actId="20577"/>
          <ac:spMkLst>
            <pc:docMk/>
            <pc:sldMk cId="545763732" sldId="539"/>
            <ac:spMk id="2" creationId="{DC94049E-BB7F-3F3A-0B12-078E7FBE8919}"/>
          </ac:spMkLst>
        </pc:spChg>
        <pc:spChg chg="mod">
          <ac:chgData name="Matthieu De Mari" userId="dfb708c9-d8dc-439f-9a3b-c772bf4a311c" providerId="ADAL" clId="{0F0776C0-C364-40F2-9551-AA53ED992FE7}" dt="2024-01-23T03:29:35.310" v="326" actId="20577"/>
          <ac:spMkLst>
            <pc:docMk/>
            <pc:sldMk cId="545763732" sldId="539"/>
            <ac:spMk id="3" creationId="{546D2DE9-7096-79A2-190F-2A03A0ED8072}"/>
          </ac:spMkLst>
        </pc:spChg>
        <pc:spChg chg="mod">
          <ac:chgData name="Matthieu De Mari" userId="dfb708c9-d8dc-439f-9a3b-c772bf4a311c" providerId="ADAL" clId="{0F0776C0-C364-40F2-9551-AA53ED992FE7}" dt="2024-01-26T05:59:03.525" v="1965" actId="113"/>
          <ac:spMkLst>
            <pc:docMk/>
            <pc:sldMk cId="545763732" sldId="539"/>
            <ac:spMk id="4" creationId="{C493B871-8697-50CC-250A-24B808241DA0}"/>
          </ac:spMkLst>
        </pc:spChg>
      </pc:sldChg>
      <pc:sldChg chg="modSp">
        <pc:chgData name="Matthieu De Mari" userId="dfb708c9-d8dc-439f-9a3b-c772bf4a311c" providerId="ADAL" clId="{0F0776C0-C364-40F2-9551-AA53ED992FE7}" dt="2024-01-23T03:29:48.167" v="330"/>
        <pc:sldMkLst>
          <pc:docMk/>
          <pc:sldMk cId="3203638510" sldId="540"/>
        </pc:sldMkLst>
        <pc:spChg chg="mod">
          <ac:chgData name="Matthieu De Mari" userId="dfb708c9-d8dc-439f-9a3b-c772bf4a311c" providerId="ADAL" clId="{0F0776C0-C364-40F2-9551-AA53ED992FE7}" dt="2024-01-23T03:29:48.167" v="330"/>
          <ac:spMkLst>
            <pc:docMk/>
            <pc:sldMk cId="3203638510" sldId="540"/>
            <ac:spMk id="9" creationId="{A0E38244-EB1E-8A30-C5C5-0F231BA5FB45}"/>
          </ac:spMkLst>
        </pc:spChg>
      </pc:sldChg>
      <pc:sldChg chg="modSp">
        <pc:chgData name="Matthieu De Mari" userId="dfb708c9-d8dc-439f-9a3b-c772bf4a311c" providerId="ADAL" clId="{0F0776C0-C364-40F2-9551-AA53ED992FE7}" dt="2024-01-26T06:00:06.970" v="1989" actId="20577"/>
        <pc:sldMkLst>
          <pc:docMk/>
          <pc:sldMk cId="3916751870" sldId="542"/>
        </pc:sldMkLst>
        <pc:spChg chg="mod">
          <ac:chgData name="Matthieu De Mari" userId="dfb708c9-d8dc-439f-9a3b-c772bf4a311c" providerId="ADAL" clId="{0F0776C0-C364-40F2-9551-AA53ED992FE7}" dt="2024-01-26T06:00:06.970" v="1989" actId="20577"/>
          <ac:spMkLst>
            <pc:docMk/>
            <pc:sldMk cId="3916751870" sldId="542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0F0776C0-C364-40F2-9551-AA53ED992FE7}" dt="2024-01-26T06:00:42.627" v="2052" actId="20577"/>
        <pc:sldMkLst>
          <pc:docMk/>
          <pc:sldMk cId="2212613338" sldId="543"/>
        </pc:sldMkLst>
        <pc:spChg chg="mod">
          <ac:chgData name="Matthieu De Mari" userId="dfb708c9-d8dc-439f-9a3b-c772bf4a311c" providerId="ADAL" clId="{0F0776C0-C364-40F2-9551-AA53ED992FE7}" dt="2024-01-26T06:00:42.627" v="2052" actId="20577"/>
          <ac:spMkLst>
            <pc:docMk/>
            <pc:sldMk cId="2212613338" sldId="543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0F0776C0-C364-40F2-9551-AA53ED992FE7}" dt="2024-01-26T06:01:04.692" v="2067" actId="1076"/>
        <pc:sldMkLst>
          <pc:docMk/>
          <pc:sldMk cId="3100334900" sldId="544"/>
        </pc:sldMkLst>
        <pc:spChg chg="mod">
          <ac:chgData name="Matthieu De Mari" userId="dfb708c9-d8dc-439f-9a3b-c772bf4a311c" providerId="ADAL" clId="{0F0776C0-C364-40F2-9551-AA53ED992FE7}" dt="2024-01-26T06:00:58.944" v="2066" actId="20577"/>
          <ac:spMkLst>
            <pc:docMk/>
            <pc:sldMk cId="3100334900" sldId="544"/>
            <ac:spMk id="3" creationId="{110B34B5-B323-85AD-87E7-A164C8773EEB}"/>
          </ac:spMkLst>
        </pc:spChg>
        <pc:picChg chg="mod">
          <ac:chgData name="Matthieu De Mari" userId="dfb708c9-d8dc-439f-9a3b-c772bf4a311c" providerId="ADAL" clId="{0F0776C0-C364-40F2-9551-AA53ED992FE7}" dt="2024-01-26T06:01:04.692" v="2067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modSp mod">
        <pc:chgData name="Matthieu De Mari" userId="dfb708c9-d8dc-439f-9a3b-c772bf4a311c" providerId="ADAL" clId="{0F0776C0-C364-40F2-9551-AA53ED992FE7}" dt="2024-01-23T03:35:23.262" v="417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F0776C0-C364-40F2-9551-AA53ED992FE7}" dt="2024-01-23T03:35:23.262" v="417" actId="20577"/>
          <ac:spMkLst>
            <pc:docMk/>
            <pc:sldMk cId="618201935" sldId="545"/>
            <ac:spMk id="3" creationId="{110B34B5-B323-85AD-87E7-A164C8773EEB}"/>
          </ac:spMkLst>
        </pc:spChg>
      </pc:sldChg>
      <pc:sldChg chg="addSp delSp modSp mod">
        <pc:chgData name="Matthieu De Mari" userId="dfb708c9-d8dc-439f-9a3b-c772bf4a311c" providerId="ADAL" clId="{0F0776C0-C364-40F2-9551-AA53ED992FE7}" dt="2024-01-26T06:03:15.116" v="2153"/>
        <pc:sldMkLst>
          <pc:docMk/>
          <pc:sldMk cId="2209653093" sldId="547"/>
        </pc:sldMkLst>
        <pc:spChg chg="mod">
          <ac:chgData name="Matthieu De Mari" userId="dfb708c9-d8dc-439f-9a3b-c772bf4a311c" providerId="ADAL" clId="{0F0776C0-C364-40F2-9551-AA53ED992FE7}" dt="2024-01-26T06:02:10.365" v="2107" actId="20577"/>
          <ac:spMkLst>
            <pc:docMk/>
            <pc:sldMk cId="2209653093" sldId="547"/>
            <ac:spMk id="5" creationId="{13D08CC2-D8C0-4AB8-597E-6A99C46C8215}"/>
          </ac:spMkLst>
        </pc:spChg>
        <pc:picChg chg="add mod">
          <ac:chgData name="Matthieu De Mari" userId="dfb708c9-d8dc-439f-9a3b-c772bf4a311c" providerId="ADAL" clId="{0F0776C0-C364-40F2-9551-AA53ED992FE7}" dt="2024-01-26T06:03:15.116" v="2153"/>
          <ac:picMkLst>
            <pc:docMk/>
            <pc:sldMk cId="2209653093" sldId="547"/>
            <ac:picMk id="2" creationId="{9848AA3C-AA90-D1EB-F30D-83277B83B35B}"/>
          </ac:picMkLst>
        </pc:picChg>
        <pc:picChg chg="del">
          <ac:chgData name="Matthieu De Mari" userId="dfb708c9-d8dc-439f-9a3b-c772bf4a311c" providerId="ADAL" clId="{0F0776C0-C364-40F2-9551-AA53ED992FE7}" dt="2024-01-26T06:03:14.883" v="2152" actId="478"/>
          <ac:picMkLst>
            <pc:docMk/>
            <pc:sldMk cId="2209653093" sldId="547"/>
            <ac:picMk id="8" creationId="{E0A64EEF-680D-D1CF-445C-11D191CCC564}"/>
          </ac:picMkLst>
        </pc:picChg>
      </pc:sldChg>
      <pc:sldChg chg="addSp modSp mod">
        <pc:chgData name="Matthieu De Mari" userId="dfb708c9-d8dc-439f-9a3b-c772bf4a311c" providerId="ADAL" clId="{0F0776C0-C364-40F2-9551-AA53ED992FE7}" dt="2024-01-26T06:03:58.715" v="2280" actId="1076"/>
        <pc:sldMkLst>
          <pc:docMk/>
          <pc:sldMk cId="1753014364" sldId="548"/>
        </pc:sldMkLst>
        <pc:spChg chg="add mod">
          <ac:chgData name="Matthieu De Mari" userId="dfb708c9-d8dc-439f-9a3b-c772bf4a311c" providerId="ADAL" clId="{0F0776C0-C364-40F2-9551-AA53ED992FE7}" dt="2024-01-26T06:03:58.715" v="2280" actId="1076"/>
          <ac:spMkLst>
            <pc:docMk/>
            <pc:sldMk cId="1753014364" sldId="548"/>
            <ac:spMk id="2" creationId="{E367757C-64AF-8BE1-A9D7-5D4CA0106416}"/>
          </ac:spMkLst>
        </pc:spChg>
        <pc:spChg chg="mod">
          <ac:chgData name="Matthieu De Mari" userId="dfb708c9-d8dc-439f-9a3b-c772bf4a311c" providerId="ADAL" clId="{0F0776C0-C364-40F2-9551-AA53ED992FE7}" dt="2024-01-26T06:02:59.944" v="2150" actId="20577"/>
          <ac:spMkLst>
            <pc:docMk/>
            <pc:sldMk cId="1753014364" sldId="548"/>
            <ac:spMk id="5" creationId="{13D08CC2-D8C0-4AB8-597E-6A99C46C8215}"/>
          </ac:spMkLst>
        </pc:spChg>
        <pc:picChg chg="mod">
          <ac:chgData name="Matthieu De Mari" userId="dfb708c9-d8dc-439f-9a3b-c772bf4a311c" providerId="ADAL" clId="{0F0776C0-C364-40F2-9551-AA53ED992FE7}" dt="2024-01-26T06:03:12.230" v="2151" actId="1076"/>
          <ac:picMkLst>
            <pc:docMk/>
            <pc:sldMk cId="1753014364" sldId="548"/>
            <ac:picMk id="8" creationId="{E0A64EEF-680D-D1CF-445C-11D191CCC564}"/>
          </ac:picMkLst>
        </pc:picChg>
      </pc:sldChg>
      <pc:sldChg chg="addSp delSp modSp mod">
        <pc:chgData name="Matthieu De Mari" userId="dfb708c9-d8dc-439f-9a3b-c772bf4a311c" providerId="ADAL" clId="{0F0776C0-C364-40F2-9551-AA53ED992FE7}" dt="2024-01-26T06:14:05.753" v="3309" actId="5793"/>
        <pc:sldMkLst>
          <pc:docMk/>
          <pc:sldMk cId="781342620" sldId="550"/>
        </pc:sldMkLst>
        <pc:spChg chg="mod">
          <ac:chgData name="Matthieu De Mari" userId="dfb708c9-d8dc-439f-9a3b-c772bf4a311c" providerId="ADAL" clId="{0F0776C0-C364-40F2-9551-AA53ED992FE7}" dt="2024-01-26T06:14:05.753" v="3309" actId="5793"/>
          <ac:spMkLst>
            <pc:docMk/>
            <pc:sldMk cId="781342620" sldId="550"/>
            <ac:spMk id="3" creationId="{69973FE9-2456-3189-E04A-C10B8A15BD47}"/>
          </ac:spMkLst>
        </pc:spChg>
        <pc:picChg chg="del">
          <ac:chgData name="Matthieu De Mari" userId="dfb708c9-d8dc-439f-9a3b-c772bf4a311c" providerId="ADAL" clId="{0F0776C0-C364-40F2-9551-AA53ED992FE7}" dt="2024-01-26T06:13:11.317" v="3195" actId="478"/>
          <ac:picMkLst>
            <pc:docMk/>
            <pc:sldMk cId="781342620" sldId="550"/>
            <ac:picMk id="4" creationId="{1A7079A6-2221-2AC5-77FB-4D27A8B3C922}"/>
          </ac:picMkLst>
        </pc:picChg>
        <pc:picChg chg="add mod">
          <ac:chgData name="Matthieu De Mari" userId="dfb708c9-d8dc-439f-9a3b-c772bf4a311c" providerId="ADAL" clId="{0F0776C0-C364-40F2-9551-AA53ED992FE7}" dt="2024-01-26T06:13:11.505" v="3196"/>
          <ac:picMkLst>
            <pc:docMk/>
            <pc:sldMk cId="781342620" sldId="550"/>
            <ac:picMk id="5" creationId="{09409767-E726-58B0-12E6-E5A975A003D9}"/>
          </ac:picMkLst>
        </pc:picChg>
      </pc:sldChg>
      <pc:sldChg chg="addSp delSp modSp mod">
        <pc:chgData name="Matthieu De Mari" userId="dfb708c9-d8dc-439f-9a3b-c772bf4a311c" providerId="ADAL" clId="{0F0776C0-C364-40F2-9551-AA53ED992FE7}" dt="2024-01-26T06:13:08.713" v="3194"/>
        <pc:sldMkLst>
          <pc:docMk/>
          <pc:sldMk cId="243822673" sldId="551"/>
        </pc:sldMkLst>
        <pc:spChg chg="mod">
          <ac:chgData name="Matthieu De Mari" userId="dfb708c9-d8dc-439f-9a3b-c772bf4a311c" providerId="ADAL" clId="{0F0776C0-C364-40F2-9551-AA53ED992FE7}" dt="2024-01-26T06:11:54.288" v="3182" actId="113"/>
          <ac:spMkLst>
            <pc:docMk/>
            <pc:sldMk cId="243822673" sldId="551"/>
            <ac:spMk id="3" creationId="{69973FE9-2456-3189-E04A-C10B8A15BD47}"/>
          </ac:spMkLst>
        </pc:spChg>
        <pc:picChg chg="del">
          <ac:chgData name="Matthieu De Mari" userId="dfb708c9-d8dc-439f-9a3b-c772bf4a311c" providerId="ADAL" clId="{0F0776C0-C364-40F2-9551-AA53ED992FE7}" dt="2024-01-26T06:13:08.462" v="3193" actId="478"/>
          <ac:picMkLst>
            <pc:docMk/>
            <pc:sldMk cId="243822673" sldId="551"/>
            <ac:picMk id="4" creationId="{6BEAAAE3-E424-584D-E01E-31F397026612}"/>
          </ac:picMkLst>
        </pc:picChg>
        <pc:picChg chg="add mod">
          <ac:chgData name="Matthieu De Mari" userId="dfb708c9-d8dc-439f-9a3b-c772bf4a311c" providerId="ADAL" clId="{0F0776C0-C364-40F2-9551-AA53ED992FE7}" dt="2024-01-26T06:13:08.713" v="3194"/>
          <ac:picMkLst>
            <pc:docMk/>
            <pc:sldMk cId="243822673" sldId="551"/>
            <ac:picMk id="5" creationId="{D4E286A9-4AD5-4E9C-6C92-E073C4C448D1}"/>
          </ac:picMkLst>
        </pc:picChg>
      </pc:sldChg>
      <pc:sldChg chg="modSp mod">
        <pc:chgData name="Matthieu De Mari" userId="dfb708c9-d8dc-439f-9a3b-c772bf4a311c" providerId="ADAL" clId="{0F0776C0-C364-40F2-9551-AA53ED992FE7}" dt="2024-01-26T06:15:46.721" v="3379" actId="20577"/>
        <pc:sldMkLst>
          <pc:docMk/>
          <pc:sldMk cId="3244809207" sldId="552"/>
        </pc:sldMkLst>
        <pc:spChg chg="mod">
          <ac:chgData name="Matthieu De Mari" userId="dfb708c9-d8dc-439f-9a3b-c772bf4a311c" providerId="ADAL" clId="{0F0776C0-C364-40F2-9551-AA53ED992FE7}" dt="2024-01-26T06:15:46.721" v="3379" actId="20577"/>
          <ac:spMkLst>
            <pc:docMk/>
            <pc:sldMk cId="3244809207" sldId="552"/>
            <ac:spMk id="3" creationId="{0B7174F8-F1BE-D6E5-016B-AE54399D1E1B}"/>
          </ac:spMkLst>
        </pc:spChg>
      </pc:sldChg>
      <pc:sldChg chg="del">
        <pc:chgData name="Matthieu De Mari" userId="dfb708c9-d8dc-439f-9a3b-c772bf4a311c" providerId="ADAL" clId="{0F0776C0-C364-40F2-9551-AA53ED992FE7}" dt="2024-01-26T06:16:00.363" v="3380" actId="47"/>
        <pc:sldMkLst>
          <pc:docMk/>
          <pc:sldMk cId="557043841" sldId="553"/>
        </pc:sldMkLst>
      </pc:sldChg>
      <pc:sldChg chg="addSp modSp mod">
        <pc:chgData name="Matthieu De Mari" userId="dfb708c9-d8dc-439f-9a3b-c772bf4a311c" providerId="ADAL" clId="{0F0776C0-C364-40F2-9551-AA53ED992FE7}" dt="2024-01-18T08:04:27.971" v="199" actId="20577"/>
        <pc:sldMkLst>
          <pc:docMk/>
          <pc:sldMk cId="1473552207" sldId="557"/>
        </pc:sldMkLst>
        <pc:spChg chg="add mod">
          <ac:chgData name="Matthieu De Mari" userId="dfb708c9-d8dc-439f-9a3b-c772bf4a311c" providerId="ADAL" clId="{0F0776C0-C364-40F2-9551-AA53ED992FE7}" dt="2024-01-18T08:04:27.971" v="199" actId="20577"/>
          <ac:spMkLst>
            <pc:docMk/>
            <pc:sldMk cId="1473552207" sldId="557"/>
            <ac:spMk id="2" creationId="{20965EAD-A0E9-77F6-B621-C437940A3FE6}"/>
          </ac:spMkLst>
        </pc:spChg>
      </pc:sldChg>
      <pc:sldChg chg="modSp mod">
        <pc:chgData name="Matthieu De Mari" userId="dfb708c9-d8dc-439f-9a3b-c772bf4a311c" providerId="ADAL" clId="{0F0776C0-C364-40F2-9551-AA53ED992FE7}" dt="2024-01-26T06:16:11.176" v="3391" actId="20577"/>
        <pc:sldMkLst>
          <pc:docMk/>
          <pc:sldMk cId="681620648" sldId="558"/>
        </pc:sldMkLst>
        <pc:spChg chg="mod">
          <ac:chgData name="Matthieu De Mari" userId="dfb708c9-d8dc-439f-9a3b-c772bf4a311c" providerId="ADAL" clId="{0F0776C0-C364-40F2-9551-AA53ED992FE7}" dt="2024-01-26T06:16:11.176" v="3391" actId="20577"/>
          <ac:spMkLst>
            <pc:docMk/>
            <pc:sldMk cId="681620648" sldId="558"/>
            <ac:spMk id="2" creationId="{D5BF95FE-84E8-94C7-4598-E1272BDD9DE5}"/>
          </ac:spMkLst>
        </pc:spChg>
      </pc:sldChg>
      <pc:sldChg chg="modSp mod">
        <pc:chgData name="Matthieu De Mari" userId="dfb708c9-d8dc-439f-9a3b-c772bf4a311c" providerId="ADAL" clId="{0F0776C0-C364-40F2-9551-AA53ED992FE7}" dt="2024-01-26T06:16:37.604" v="3437" actId="20577"/>
        <pc:sldMkLst>
          <pc:docMk/>
          <pc:sldMk cId="2360942240" sldId="560"/>
        </pc:sldMkLst>
        <pc:spChg chg="mod">
          <ac:chgData name="Matthieu De Mari" userId="dfb708c9-d8dc-439f-9a3b-c772bf4a311c" providerId="ADAL" clId="{0F0776C0-C364-40F2-9551-AA53ED992FE7}" dt="2024-01-26T06:16:37.604" v="3437" actId="20577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0F0776C0-C364-40F2-9551-AA53ED992FE7}" dt="2024-01-26T06:17:46.165" v="3554" actId="20577"/>
        <pc:sldMkLst>
          <pc:docMk/>
          <pc:sldMk cId="1869178321" sldId="561"/>
        </pc:sldMkLst>
        <pc:spChg chg="mod">
          <ac:chgData name="Matthieu De Mari" userId="dfb708c9-d8dc-439f-9a3b-c772bf4a311c" providerId="ADAL" clId="{0F0776C0-C364-40F2-9551-AA53ED992FE7}" dt="2024-01-26T06:17:46.165" v="3554" actId="20577"/>
          <ac:spMkLst>
            <pc:docMk/>
            <pc:sldMk cId="1869178321" sldId="561"/>
            <ac:spMk id="3" creationId="{4B1D6F20-0ADA-E25F-255A-06B421904CFE}"/>
          </ac:spMkLst>
        </pc:spChg>
      </pc:sldChg>
      <pc:sldChg chg="addSp delSp modSp mod">
        <pc:chgData name="Matthieu De Mari" userId="dfb708c9-d8dc-439f-9a3b-c772bf4a311c" providerId="ADAL" clId="{0F0776C0-C364-40F2-9551-AA53ED992FE7}" dt="2024-01-26T06:23:57.616" v="3831" actId="14100"/>
        <pc:sldMkLst>
          <pc:docMk/>
          <pc:sldMk cId="494556532" sldId="562"/>
        </pc:sldMkLst>
        <pc:spChg chg="mod">
          <ac:chgData name="Matthieu De Mari" userId="dfb708c9-d8dc-439f-9a3b-c772bf4a311c" providerId="ADAL" clId="{0F0776C0-C364-40F2-9551-AA53ED992FE7}" dt="2024-01-26T06:20:12.439" v="3820" actId="27636"/>
          <ac:spMkLst>
            <pc:docMk/>
            <pc:sldMk cId="494556532" sldId="562"/>
            <ac:spMk id="7" creationId="{D518979B-485A-1F91-718D-3D2067DBEA0B}"/>
          </ac:spMkLst>
        </pc:spChg>
        <pc:picChg chg="del mod">
          <ac:chgData name="Matthieu De Mari" userId="dfb708c9-d8dc-439f-9a3b-c772bf4a311c" providerId="ADAL" clId="{0F0776C0-C364-40F2-9551-AA53ED992FE7}" dt="2024-01-26T06:23:37.481" v="3821" actId="478"/>
          <ac:picMkLst>
            <pc:docMk/>
            <pc:sldMk cId="494556532" sldId="562"/>
            <ac:picMk id="4" creationId="{553390E9-E91B-C89D-EFE9-849172140711}"/>
          </ac:picMkLst>
        </pc:picChg>
        <pc:picChg chg="add mod modCrop">
          <ac:chgData name="Matthieu De Mari" userId="dfb708c9-d8dc-439f-9a3b-c772bf4a311c" providerId="ADAL" clId="{0F0776C0-C364-40F2-9551-AA53ED992FE7}" dt="2024-01-26T06:23:57.616" v="3831" actId="14100"/>
          <ac:picMkLst>
            <pc:docMk/>
            <pc:sldMk cId="494556532" sldId="562"/>
            <ac:picMk id="5" creationId="{88F2326B-03D1-DF9D-6987-ED6387320DAD}"/>
          </ac:picMkLst>
        </pc:picChg>
      </pc:sldChg>
      <pc:sldChg chg="delSp modSp mod">
        <pc:chgData name="Matthieu De Mari" userId="dfb708c9-d8dc-439f-9a3b-c772bf4a311c" providerId="ADAL" clId="{0F0776C0-C364-40F2-9551-AA53ED992FE7}" dt="2024-01-26T06:24:04.258" v="3832" actId="478"/>
        <pc:sldMkLst>
          <pc:docMk/>
          <pc:sldMk cId="2659795063" sldId="563"/>
        </pc:sldMkLst>
        <pc:spChg chg="mod">
          <ac:chgData name="Matthieu De Mari" userId="dfb708c9-d8dc-439f-9a3b-c772bf4a311c" providerId="ADAL" clId="{0F0776C0-C364-40F2-9551-AA53ED992FE7}" dt="2024-01-26T06:19:42.036" v="3794" actId="20577"/>
          <ac:spMkLst>
            <pc:docMk/>
            <pc:sldMk cId="2659795063" sldId="563"/>
            <ac:spMk id="7" creationId="{A2AD8076-6887-CB42-016B-8FBD46BE46D9}"/>
          </ac:spMkLst>
        </pc:spChg>
        <pc:picChg chg="del mod">
          <ac:chgData name="Matthieu De Mari" userId="dfb708c9-d8dc-439f-9a3b-c772bf4a311c" providerId="ADAL" clId="{0F0776C0-C364-40F2-9551-AA53ED992FE7}" dt="2024-01-26T06:24:04.258" v="3832" actId="478"/>
          <ac:picMkLst>
            <pc:docMk/>
            <pc:sldMk cId="2659795063" sldId="563"/>
            <ac:picMk id="3" creationId="{754E2C2A-45A4-05BA-B1E1-267D4347C60D}"/>
          </ac:picMkLst>
        </pc:picChg>
      </pc:sldChg>
      <pc:sldChg chg="delSp del mod">
        <pc:chgData name="Matthieu De Mari" userId="dfb708c9-d8dc-439f-9a3b-c772bf4a311c" providerId="ADAL" clId="{0F0776C0-C364-40F2-9551-AA53ED992FE7}" dt="2024-01-26T06:24:13.941" v="3837" actId="47"/>
        <pc:sldMkLst>
          <pc:docMk/>
          <pc:sldMk cId="3208516839" sldId="564"/>
        </pc:sldMkLst>
        <pc:picChg chg="del">
          <ac:chgData name="Matthieu De Mari" userId="dfb708c9-d8dc-439f-9a3b-c772bf4a311c" providerId="ADAL" clId="{0F0776C0-C364-40F2-9551-AA53ED992FE7}" dt="2024-01-26T06:24:12.268" v="3836" actId="478"/>
          <ac:picMkLst>
            <pc:docMk/>
            <pc:sldMk cId="3208516839" sldId="564"/>
            <ac:picMk id="4" creationId="{7BEB85C1-C8E9-0CE6-643E-CD27E910AA03}"/>
          </ac:picMkLst>
        </pc:picChg>
      </pc:sldChg>
      <pc:sldChg chg="modSp mod">
        <pc:chgData name="Matthieu De Mari" userId="dfb708c9-d8dc-439f-9a3b-c772bf4a311c" providerId="ADAL" clId="{0F0776C0-C364-40F2-9551-AA53ED992FE7}" dt="2024-01-18T08:05:25.861" v="201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0F0776C0-C364-40F2-9551-AA53ED992FE7}" dt="2024-01-18T08:05:25.861" v="201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0F0776C0-C364-40F2-9551-AA53ED992FE7}" dt="2024-01-26T06:25:20.949" v="3854" actId="20577"/>
        <pc:sldMkLst>
          <pc:docMk/>
          <pc:sldMk cId="2118947663" sldId="567"/>
        </pc:sldMkLst>
        <pc:spChg chg="mod">
          <ac:chgData name="Matthieu De Mari" userId="dfb708c9-d8dc-439f-9a3b-c772bf4a311c" providerId="ADAL" clId="{0F0776C0-C364-40F2-9551-AA53ED992FE7}" dt="2024-01-26T06:25:20.949" v="3854" actId="20577"/>
          <ac:spMkLst>
            <pc:docMk/>
            <pc:sldMk cId="2118947663" sldId="567"/>
            <ac:spMk id="7" creationId="{E8A6B828-D9CD-5DA9-3D1E-6F24E022DFCC}"/>
          </ac:spMkLst>
        </pc:spChg>
      </pc:sldChg>
      <pc:sldChg chg="modSp mod">
        <pc:chgData name="Matthieu De Mari" userId="dfb708c9-d8dc-439f-9a3b-c772bf4a311c" providerId="ADAL" clId="{0F0776C0-C364-40F2-9551-AA53ED992FE7}" dt="2024-01-26T00:56:22.793" v="497" actId="27636"/>
        <pc:sldMkLst>
          <pc:docMk/>
          <pc:sldMk cId="209871370" sldId="568"/>
        </pc:sldMkLst>
        <pc:spChg chg="mod">
          <ac:chgData name="Matthieu De Mari" userId="dfb708c9-d8dc-439f-9a3b-c772bf4a311c" providerId="ADAL" clId="{0F0776C0-C364-40F2-9551-AA53ED992FE7}" dt="2024-01-26T00:56:22.793" v="497" actId="27636"/>
          <ac:spMkLst>
            <pc:docMk/>
            <pc:sldMk cId="209871370" sldId="568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0F0776C0-C364-40F2-9551-AA53ED992FE7}" dt="2023-10-12T04:05:35.506" v="116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F0776C0-C364-40F2-9551-AA53ED992FE7}" dt="2023-10-12T04:05:35.506" v="116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modSp mod">
        <pc:chgData name="Matthieu De Mari" userId="dfb708c9-d8dc-439f-9a3b-c772bf4a311c" providerId="ADAL" clId="{0F0776C0-C364-40F2-9551-AA53ED992FE7}" dt="2024-01-26T06:26:58.073" v="3947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0F0776C0-C364-40F2-9551-AA53ED992FE7}" dt="2024-01-26T06:26:58.073" v="3947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0F0776C0-C364-40F2-9551-AA53ED992FE7}" dt="2024-01-26T06:27:58.657" v="3959" actId="20577"/>
        <pc:sldMkLst>
          <pc:docMk/>
          <pc:sldMk cId="2111657733" sldId="574"/>
        </pc:sldMkLst>
        <pc:spChg chg="mod">
          <ac:chgData name="Matthieu De Mari" userId="dfb708c9-d8dc-439f-9a3b-c772bf4a311c" providerId="ADAL" clId="{0F0776C0-C364-40F2-9551-AA53ED992FE7}" dt="2024-01-26T06:27:58.657" v="3959" actId="20577"/>
          <ac:spMkLst>
            <pc:docMk/>
            <pc:sldMk cId="2111657733" sldId="574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0F0776C0-C364-40F2-9551-AA53ED992FE7}" dt="2024-01-26T06:28:03.534" v="3960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F0776C0-C364-40F2-9551-AA53ED992FE7}" dt="2024-01-26T06:28:03.534" v="3960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0F0776C0-C364-40F2-9551-AA53ED992FE7}" dt="2024-01-26T06:28:28.860" v="3971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F0776C0-C364-40F2-9551-AA53ED992FE7}" dt="2024-01-26T06:28:28.860" v="3971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0F0776C0-C364-40F2-9551-AA53ED992FE7}" dt="2024-01-26T01:05:01.721" v="1560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0F0776C0-C364-40F2-9551-AA53ED992FE7}" dt="2024-01-26T01:05:01.721" v="1560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0F0776C0-C364-40F2-9551-AA53ED992FE7}" dt="2024-01-26T06:30:39.206" v="4038" actId="20577"/>
        <pc:sldMkLst>
          <pc:docMk/>
          <pc:sldMk cId="174187107" sldId="578"/>
        </pc:sldMkLst>
        <pc:spChg chg="mod">
          <ac:chgData name="Matthieu De Mari" userId="dfb708c9-d8dc-439f-9a3b-c772bf4a311c" providerId="ADAL" clId="{0F0776C0-C364-40F2-9551-AA53ED992FE7}" dt="2024-01-26T06:30:39.206" v="4038" actId="20577"/>
          <ac:spMkLst>
            <pc:docMk/>
            <pc:sldMk cId="174187107" sldId="578"/>
            <ac:spMk id="16" creationId="{5CF0157F-6568-59C9-9C76-67042E94E139}"/>
          </ac:spMkLst>
        </pc:spChg>
      </pc:sldChg>
      <pc:sldChg chg="modSp mod">
        <pc:chgData name="Matthieu De Mari" userId="dfb708c9-d8dc-439f-9a3b-c772bf4a311c" providerId="ADAL" clId="{0F0776C0-C364-40F2-9551-AA53ED992FE7}" dt="2024-01-26T06:29:52.243" v="4008" actId="20577"/>
        <pc:sldMkLst>
          <pc:docMk/>
          <pc:sldMk cId="4030169117" sldId="580"/>
        </pc:sldMkLst>
        <pc:spChg chg="mod">
          <ac:chgData name="Matthieu De Mari" userId="dfb708c9-d8dc-439f-9a3b-c772bf4a311c" providerId="ADAL" clId="{0F0776C0-C364-40F2-9551-AA53ED992FE7}" dt="2024-01-26T06:29:52.243" v="4008" actId="20577"/>
          <ac:spMkLst>
            <pc:docMk/>
            <pc:sldMk cId="4030169117" sldId="580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0F0776C0-C364-40F2-9551-AA53ED992FE7}" dt="2024-01-18T08:08:09.500" v="273" actId="14100"/>
        <pc:sldMkLst>
          <pc:docMk/>
          <pc:sldMk cId="2134879360" sldId="581"/>
        </pc:sldMkLst>
        <pc:spChg chg="mod">
          <ac:chgData name="Matthieu De Mari" userId="dfb708c9-d8dc-439f-9a3b-c772bf4a311c" providerId="ADAL" clId="{0F0776C0-C364-40F2-9551-AA53ED992FE7}" dt="2024-01-18T08:08:09.500" v="273" actId="14100"/>
          <ac:spMkLst>
            <pc:docMk/>
            <pc:sldMk cId="2134879360" sldId="581"/>
            <ac:spMk id="2" creationId="{7E88A7AC-899E-B788-34CD-EBC34917E865}"/>
          </ac:spMkLst>
        </pc:spChg>
      </pc:sldChg>
      <pc:sldChg chg="modSp mod">
        <pc:chgData name="Matthieu De Mari" userId="dfb708c9-d8dc-439f-9a3b-c772bf4a311c" providerId="ADAL" clId="{0F0776C0-C364-40F2-9551-AA53ED992FE7}" dt="2024-01-18T08:08:18.897" v="279" actId="20577"/>
        <pc:sldMkLst>
          <pc:docMk/>
          <pc:sldMk cId="1162878205" sldId="582"/>
        </pc:sldMkLst>
        <pc:spChg chg="mod">
          <ac:chgData name="Matthieu De Mari" userId="dfb708c9-d8dc-439f-9a3b-c772bf4a311c" providerId="ADAL" clId="{0F0776C0-C364-40F2-9551-AA53ED992FE7}" dt="2024-01-18T08:08:18.897" v="279" actId="20577"/>
          <ac:spMkLst>
            <pc:docMk/>
            <pc:sldMk cId="1162878205" sldId="582"/>
            <ac:spMk id="2" creationId="{4197B373-35AF-E358-C817-5CD737AE27B9}"/>
          </ac:spMkLst>
        </pc:spChg>
      </pc:sldChg>
      <pc:sldChg chg="modSp mod">
        <pc:chgData name="Matthieu De Mari" userId="dfb708c9-d8dc-439f-9a3b-c772bf4a311c" providerId="ADAL" clId="{0F0776C0-C364-40F2-9551-AA53ED992FE7}" dt="2024-01-26T06:31:31.124" v="4066" actId="20577"/>
        <pc:sldMkLst>
          <pc:docMk/>
          <pc:sldMk cId="2761289253" sldId="583"/>
        </pc:sldMkLst>
        <pc:spChg chg="mod">
          <ac:chgData name="Matthieu De Mari" userId="dfb708c9-d8dc-439f-9a3b-c772bf4a311c" providerId="ADAL" clId="{0F0776C0-C364-40F2-9551-AA53ED992FE7}" dt="2024-01-26T06:31:31.124" v="4066" actId="20577"/>
          <ac:spMkLst>
            <pc:docMk/>
            <pc:sldMk cId="2761289253" sldId="583"/>
            <ac:spMk id="2" creationId="{414B51D0-3157-BB55-3D73-2FB657EE111C}"/>
          </ac:spMkLst>
        </pc:spChg>
      </pc:sldChg>
      <pc:sldChg chg="addSp delSp modSp mod">
        <pc:chgData name="Matthieu De Mari" userId="dfb708c9-d8dc-439f-9a3b-c772bf4a311c" providerId="ADAL" clId="{0F0776C0-C364-40F2-9551-AA53ED992FE7}" dt="2024-01-26T01:07:18.180" v="1665" actId="1076"/>
        <pc:sldMkLst>
          <pc:docMk/>
          <pc:sldMk cId="1730252268" sldId="585"/>
        </pc:sldMkLst>
        <pc:spChg chg="mod">
          <ac:chgData name="Matthieu De Mari" userId="dfb708c9-d8dc-439f-9a3b-c772bf4a311c" providerId="ADAL" clId="{0F0776C0-C364-40F2-9551-AA53ED992FE7}" dt="2024-01-26T01:06:02.408" v="1624" actId="20577"/>
          <ac:spMkLst>
            <pc:docMk/>
            <pc:sldMk cId="1730252268" sldId="585"/>
            <ac:spMk id="2" creationId="{3765794E-5838-1441-97AB-02A9B8FB3C2C}"/>
          </ac:spMkLst>
        </pc:spChg>
        <pc:spChg chg="add mod">
          <ac:chgData name="Matthieu De Mari" userId="dfb708c9-d8dc-439f-9a3b-c772bf4a311c" providerId="ADAL" clId="{0F0776C0-C364-40F2-9551-AA53ED992FE7}" dt="2024-01-26T01:07:08.902" v="1660" actId="1076"/>
          <ac:spMkLst>
            <pc:docMk/>
            <pc:sldMk cId="1730252268" sldId="585"/>
            <ac:spMk id="4" creationId="{22DABBCF-853A-F78E-B5E6-9851A9319DB0}"/>
          </ac:spMkLst>
        </pc:spChg>
        <pc:spChg chg="add mod">
          <ac:chgData name="Matthieu De Mari" userId="dfb708c9-d8dc-439f-9a3b-c772bf4a311c" providerId="ADAL" clId="{0F0776C0-C364-40F2-9551-AA53ED992FE7}" dt="2024-01-26T01:07:13.355" v="1664" actId="1036"/>
          <ac:spMkLst>
            <pc:docMk/>
            <pc:sldMk cId="1730252268" sldId="585"/>
            <ac:spMk id="6" creationId="{E77C15A2-7E87-E209-2081-6974AE7A2A70}"/>
          </ac:spMkLst>
        </pc:spChg>
        <pc:spChg chg="add mod">
          <ac:chgData name="Matthieu De Mari" userId="dfb708c9-d8dc-439f-9a3b-c772bf4a311c" providerId="ADAL" clId="{0F0776C0-C364-40F2-9551-AA53ED992FE7}" dt="2024-01-26T01:07:18.180" v="1665" actId="1076"/>
          <ac:spMkLst>
            <pc:docMk/>
            <pc:sldMk cId="1730252268" sldId="585"/>
            <ac:spMk id="7" creationId="{E38B8996-183E-C7D3-C2BD-85890F670A0F}"/>
          </ac:spMkLst>
        </pc:spChg>
        <pc:graphicFrameChg chg="add mod">
          <ac:chgData name="Matthieu De Mari" userId="dfb708c9-d8dc-439f-9a3b-c772bf4a311c" providerId="ADAL" clId="{0F0776C0-C364-40F2-9551-AA53ED992FE7}" dt="2024-01-26T00:54:01.423" v="446" actId="20577"/>
          <ac:graphicFrameMkLst>
            <pc:docMk/>
            <pc:sldMk cId="1730252268" sldId="585"/>
            <ac:graphicFrameMk id="3" creationId="{A373DBF1-90E3-2E03-0911-F3E9A33CFCAF}"/>
          </ac:graphicFrameMkLst>
        </pc:graphicFrameChg>
        <pc:graphicFrameChg chg="del mod">
          <ac:chgData name="Matthieu De Mari" userId="dfb708c9-d8dc-439f-9a3b-c772bf4a311c" providerId="ADAL" clId="{0F0776C0-C364-40F2-9551-AA53ED992FE7}" dt="2024-01-26T00:53:53.525" v="442" actId="478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addSp delSp modSp mod">
        <pc:chgData name="Matthieu De Mari" userId="dfb708c9-d8dc-439f-9a3b-c772bf4a311c" providerId="ADAL" clId="{0F0776C0-C364-40F2-9551-AA53ED992FE7}" dt="2024-01-26T06:25:58.978" v="3907" actId="20577"/>
        <pc:sldMkLst>
          <pc:docMk/>
          <pc:sldMk cId="3605419039" sldId="586"/>
        </pc:sldMkLst>
        <pc:spChg chg="del">
          <ac:chgData name="Matthieu De Mari" userId="dfb708c9-d8dc-439f-9a3b-c772bf4a311c" providerId="ADAL" clId="{0F0776C0-C364-40F2-9551-AA53ED992FE7}" dt="2024-01-26T00:56:45.128" v="498" actId="478"/>
          <ac:spMkLst>
            <pc:docMk/>
            <pc:sldMk cId="3605419039" sldId="586"/>
            <ac:spMk id="3" creationId="{5AA41464-B2B5-4EE7-DEF2-910D29FE3DA2}"/>
          </ac:spMkLst>
        </pc:spChg>
        <pc:spChg chg="mod">
          <ac:chgData name="Matthieu De Mari" userId="dfb708c9-d8dc-439f-9a3b-c772bf4a311c" providerId="ADAL" clId="{0F0776C0-C364-40F2-9551-AA53ED992FE7}" dt="2024-01-26T06:25:58.978" v="3907" actId="20577"/>
          <ac:spMkLst>
            <pc:docMk/>
            <pc:sldMk cId="3605419039" sldId="586"/>
            <ac:spMk id="4" creationId="{6015A871-4BC2-F7F0-8601-4602D259B706}"/>
          </ac:spMkLst>
        </pc:spChg>
        <pc:spChg chg="add del mod">
          <ac:chgData name="Matthieu De Mari" userId="dfb708c9-d8dc-439f-9a3b-c772bf4a311c" providerId="ADAL" clId="{0F0776C0-C364-40F2-9551-AA53ED992FE7}" dt="2024-01-26T00:56:46.873" v="499" actId="478"/>
          <ac:spMkLst>
            <pc:docMk/>
            <pc:sldMk cId="3605419039" sldId="586"/>
            <ac:spMk id="6" creationId="{60B0F27F-2E7B-1441-3581-C42E5368206A}"/>
          </ac:spMkLst>
        </pc:spChg>
        <pc:spChg chg="add mod">
          <ac:chgData name="Matthieu De Mari" userId="dfb708c9-d8dc-439f-9a3b-c772bf4a311c" providerId="ADAL" clId="{0F0776C0-C364-40F2-9551-AA53ED992FE7}" dt="2024-01-26T00:56:47.285" v="500"/>
          <ac:spMkLst>
            <pc:docMk/>
            <pc:sldMk cId="3605419039" sldId="586"/>
            <ac:spMk id="7" creationId="{3EFEA9E2-AE7C-23F8-DA29-FB5939F4F74C}"/>
          </ac:spMkLst>
        </pc:spChg>
      </pc:sldChg>
      <pc:sldChg chg="modSp mod">
        <pc:chgData name="Matthieu De Mari" userId="dfb708c9-d8dc-439f-9a3b-c772bf4a311c" providerId="ADAL" clId="{0F0776C0-C364-40F2-9551-AA53ED992FE7}" dt="2024-01-26T05:58:33.001" v="1919" actId="27636"/>
        <pc:sldMkLst>
          <pc:docMk/>
          <pc:sldMk cId="884021004" sldId="587"/>
        </pc:sldMkLst>
        <pc:spChg chg="mod">
          <ac:chgData name="Matthieu De Mari" userId="dfb708c9-d8dc-439f-9a3b-c772bf4a311c" providerId="ADAL" clId="{0F0776C0-C364-40F2-9551-AA53ED992FE7}" dt="2024-01-26T05:58:33.001" v="1919" actId="27636"/>
          <ac:spMkLst>
            <pc:docMk/>
            <pc:sldMk cId="884021004" sldId="587"/>
            <ac:spMk id="3" creationId="{5AA41464-B2B5-4EE7-DEF2-910D29FE3DA2}"/>
          </ac:spMkLst>
        </pc:spChg>
      </pc:sldChg>
      <pc:sldChg chg="del">
        <pc:chgData name="Matthieu De Mari" userId="dfb708c9-d8dc-439f-9a3b-c772bf4a311c" providerId="ADAL" clId="{0F0776C0-C364-40F2-9551-AA53ED992FE7}" dt="2024-01-26T00:57:14.262" v="508" actId="2696"/>
        <pc:sldMkLst>
          <pc:docMk/>
          <pc:sldMk cId="858027709" sldId="588"/>
        </pc:sldMkLst>
      </pc:sldChg>
      <pc:sldChg chg="modSp add mod">
        <pc:chgData name="Matthieu De Mari" userId="dfb708c9-d8dc-439f-9a3b-c772bf4a311c" providerId="ADAL" clId="{0F0776C0-C364-40F2-9551-AA53ED992FE7}" dt="2024-01-26T06:32:05.325" v="4097" actId="20577"/>
        <pc:sldMkLst>
          <pc:docMk/>
          <pc:sldMk cId="2267076689" sldId="588"/>
        </pc:sldMkLst>
        <pc:spChg chg="mod">
          <ac:chgData name="Matthieu De Mari" userId="dfb708c9-d8dc-439f-9a3b-c772bf4a311c" providerId="ADAL" clId="{0F0776C0-C364-40F2-9551-AA53ED992FE7}" dt="2024-01-26T06:32:05.325" v="4097" actId="20577"/>
          <ac:spMkLst>
            <pc:docMk/>
            <pc:sldMk cId="2267076689" sldId="588"/>
            <ac:spMk id="6" creationId="{67AEAB6F-9509-B275-EBFE-87BAAB433D7F}"/>
          </ac:spMkLst>
        </pc:spChg>
        <pc:spChg chg="mod">
          <ac:chgData name="Matthieu De Mari" userId="dfb708c9-d8dc-439f-9a3b-c772bf4a311c" providerId="ADAL" clId="{0F0776C0-C364-40F2-9551-AA53ED992FE7}" dt="2024-01-26T01:08:19.920" v="1676" actId="20577"/>
          <ac:spMkLst>
            <pc:docMk/>
            <pc:sldMk cId="2267076689" sldId="588"/>
            <ac:spMk id="7" creationId="{A529F1D0-FF7B-BBB6-460B-7825B57FED7C}"/>
          </ac:spMkLst>
        </pc:spChg>
      </pc:sldChg>
      <pc:sldChg chg="modSp mod">
        <pc:chgData name="Matthieu De Mari" userId="dfb708c9-d8dc-439f-9a3b-c772bf4a311c" providerId="ADAL" clId="{0F0776C0-C364-40F2-9551-AA53ED992FE7}" dt="2024-01-26T06:04:12.033" v="2281" actId="313"/>
        <pc:sldMkLst>
          <pc:docMk/>
          <pc:sldMk cId="3771406022" sldId="589"/>
        </pc:sldMkLst>
        <pc:spChg chg="mod">
          <ac:chgData name="Matthieu De Mari" userId="dfb708c9-d8dc-439f-9a3b-c772bf4a311c" providerId="ADAL" clId="{0F0776C0-C364-40F2-9551-AA53ED992FE7}" dt="2024-01-26T06:04:12.033" v="2281" actId="313"/>
          <ac:spMkLst>
            <pc:docMk/>
            <pc:sldMk cId="3771406022" sldId="589"/>
            <ac:spMk id="3" creationId="{1686B346-F257-1111-943C-75EAE45D13D2}"/>
          </ac:spMkLst>
        </pc:spChg>
      </pc:sldChg>
      <pc:sldChg chg="addSp delSp modSp mod">
        <pc:chgData name="Matthieu De Mari" userId="dfb708c9-d8dc-439f-9a3b-c772bf4a311c" providerId="ADAL" clId="{0F0776C0-C364-40F2-9551-AA53ED992FE7}" dt="2024-01-26T06:24:48.506" v="3848"/>
        <pc:sldMkLst>
          <pc:docMk/>
          <pc:sldMk cId="3283345998" sldId="590"/>
        </pc:sldMkLst>
        <pc:picChg chg="del">
          <ac:chgData name="Matthieu De Mari" userId="dfb708c9-d8dc-439f-9a3b-c772bf4a311c" providerId="ADAL" clId="{0F0776C0-C364-40F2-9551-AA53ED992FE7}" dt="2024-01-26T06:24:09.728" v="3835" actId="478"/>
          <ac:picMkLst>
            <pc:docMk/>
            <pc:sldMk cId="3283345998" sldId="590"/>
            <ac:picMk id="3" creationId="{E398ABB3-82E2-C1B6-DC02-4BF1E8482E99}"/>
          </ac:picMkLst>
        </pc:picChg>
        <pc:picChg chg="add mod">
          <ac:chgData name="Matthieu De Mari" userId="dfb708c9-d8dc-439f-9a3b-c772bf4a311c" providerId="ADAL" clId="{0F0776C0-C364-40F2-9551-AA53ED992FE7}" dt="2024-01-26T06:24:48.506" v="3848"/>
          <ac:picMkLst>
            <pc:docMk/>
            <pc:sldMk cId="3283345998" sldId="590"/>
            <ac:picMk id="4" creationId="{9858A74A-F7A1-E3E0-849D-D0E3929A33EF}"/>
          </ac:picMkLst>
        </pc:picChg>
      </pc:sldChg>
      <pc:sldChg chg="addSp delSp modSp mod">
        <pc:chgData name="Matthieu De Mari" userId="dfb708c9-d8dc-439f-9a3b-c772bf4a311c" providerId="ADAL" clId="{0F0776C0-C364-40F2-9551-AA53ED992FE7}" dt="2024-01-26T06:24:46.458" v="3847" actId="1076"/>
        <pc:sldMkLst>
          <pc:docMk/>
          <pc:sldMk cId="909948808" sldId="591"/>
        </pc:sldMkLst>
        <pc:picChg chg="del">
          <ac:chgData name="Matthieu De Mari" userId="dfb708c9-d8dc-439f-9a3b-c772bf4a311c" providerId="ADAL" clId="{0F0776C0-C364-40F2-9551-AA53ED992FE7}" dt="2024-01-26T06:24:07.698" v="3834" actId="478"/>
          <ac:picMkLst>
            <pc:docMk/>
            <pc:sldMk cId="909948808" sldId="591"/>
            <ac:picMk id="3" creationId="{BC3557AA-FFA4-0280-9954-ECB186C0E6E5}"/>
          </ac:picMkLst>
        </pc:picChg>
        <pc:picChg chg="add mod">
          <ac:chgData name="Matthieu De Mari" userId="dfb708c9-d8dc-439f-9a3b-c772bf4a311c" providerId="ADAL" clId="{0F0776C0-C364-40F2-9551-AA53ED992FE7}" dt="2024-01-26T06:24:46.458" v="3847" actId="1076"/>
          <ac:picMkLst>
            <pc:docMk/>
            <pc:sldMk cId="909948808" sldId="591"/>
            <ac:picMk id="4" creationId="{B97E64B7-D9ED-1D29-975E-180DEE91C712}"/>
          </ac:picMkLst>
        </pc:picChg>
      </pc:sldChg>
      <pc:sldChg chg="addSp delSp modSp mod">
        <pc:chgData name="Matthieu De Mari" userId="dfb708c9-d8dc-439f-9a3b-c772bf4a311c" providerId="ADAL" clId="{0F0776C0-C364-40F2-9551-AA53ED992FE7}" dt="2024-01-26T06:24:39.149" v="3844" actId="1076"/>
        <pc:sldMkLst>
          <pc:docMk/>
          <pc:sldMk cId="3578305009" sldId="592"/>
        </pc:sldMkLst>
        <pc:picChg chg="del">
          <ac:chgData name="Matthieu De Mari" userId="dfb708c9-d8dc-439f-9a3b-c772bf4a311c" providerId="ADAL" clId="{0F0776C0-C364-40F2-9551-AA53ED992FE7}" dt="2024-01-26T06:24:05.925" v="3833" actId="478"/>
          <ac:picMkLst>
            <pc:docMk/>
            <pc:sldMk cId="3578305009" sldId="592"/>
            <ac:picMk id="4" creationId="{7BEB85C1-C8E9-0CE6-643E-CD27E910AA03}"/>
          </ac:picMkLst>
        </pc:picChg>
        <pc:picChg chg="add mod modCrop">
          <ac:chgData name="Matthieu De Mari" userId="dfb708c9-d8dc-439f-9a3b-c772bf4a311c" providerId="ADAL" clId="{0F0776C0-C364-40F2-9551-AA53ED992FE7}" dt="2024-01-26T06:24:39.149" v="3844" actId="1076"/>
          <ac:picMkLst>
            <pc:docMk/>
            <pc:sldMk cId="3578305009" sldId="592"/>
            <ac:picMk id="5" creationId="{3A249C4A-540E-C08B-C488-FBA4BB21F111}"/>
          </ac:picMkLst>
        </pc:picChg>
      </pc:sldChg>
      <pc:sldChg chg="modSp add del mod ord">
        <pc:chgData name="Matthieu De Mari" userId="dfb708c9-d8dc-439f-9a3b-c772bf4a311c" providerId="ADAL" clId="{0F0776C0-C364-40F2-9551-AA53ED992FE7}" dt="2024-01-26T06:31:43.500" v="4068" actId="47"/>
        <pc:sldMkLst>
          <pc:docMk/>
          <pc:sldMk cId="3140596953" sldId="593"/>
        </pc:sldMkLst>
        <pc:spChg chg="mod">
          <ac:chgData name="Matthieu De Mari" userId="dfb708c9-d8dc-439f-9a3b-c772bf4a311c" providerId="ADAL" clId="{0F0776C0-C364-40F2-9551-AA53ED992FE7}" dt="2024-01-26T01:08:33.974" v="1678"/>
          <ac:spMkLst>
            <pc:docMk/>
            <pc:sldMk cId="3140596953" sldId="593"/>
            <ac:spMk id="7" creationId="{A529F1D0-FF7B-BBB6-460B-7825B57FED7C}"/>
          </ac:spMkLst>
        </pc:spChg>
      </pc:sldChg>
      <pc:sldChg chg="addSp delSp modSp new mod modClrScheme chgLayout">
        <pc:chgData name="Matthieu De Mari" userId="dfb708c9-d8dc-439f-9a3b-c772bf4a311c" providerId="ADAL" clId="{0F0776C0-C364-40F2-9551-AA53ED992FE7}" dt="2024-01-26T06:28:54.193" v="3978" actId="27636"/>
        <pc:sldMkLst>
          <pc:docMk/>
          <pc:sldMk cId="3838573415" sldId="594"/>
        </pc:sldMkLst>
        <pc:spChg chg="mod ord">
          <ac:chgData name="Matthieu De Mari" userId="dfb708c9-d8dc-439f-9a3b-c772bf4a311c" providerId="ADAL" clId="{0F0776C0-C364-40F2-9551-AA53ED992FE7}" dt="2024-01-26T01:00:04.910" v="810" actId="700"/>
          <ac:spMkLst>
            <pc:docMk/>
            <pc:sldMk cId="3838573415" sldId="594"/>
            <ac:spMk id="2" creationId="{E5A87ACE-8066-4F00-7999-D0BC3EE91049}"/>
          </ac:spMkLst>
        </pc:spChg>
        <pc:spChg chg="del mod ord">
          <ac:chgData name="Matthieu De Mari" userId="dfb708c9-d8dc-439f-9a3b-c772bf4a311c" providerId="ADAL" clId="{0F0776C0-C364-40F2-9551-AA53ED992FE7}" dt="2024-01-26T01:00:04.910" v="810" actId="700"/>
          <ac:spMkLst>
            <pc:docMk/>
            <pc:sldMk cId="3838573415" sldId="594"/>
            <ac:spMk id="3" creationId="{2B8389BF-068D-8FCB-5E9F-3EA20A1FF79C}"/>
          </ac:spMkLst>
        </pc:spChg>
        <pc:spChg chg="add mod ord">
          <ac:chgData name="Matthieu De Mari" userId="dfb708c9-d8dc-439f-9a3b-c772bf4a311c" providerId="ADAL" clId="{0F0776C0-C364-40F2-9551-AA53ED992FE7}" dt="2024-01-26T06:28:54.173" v="3977" actId="27636"/>
          <ac:spMkLst>
            <pc:docMk/>
            <pc:sldMk cId="3838573415" sldId="594"/>
            <ac:spMk id="4" creationId="{77576733-351D-F6B1-C3E7-D1FBA9C46F48}"/>
          </ac:spMkLst>
        </pc:spChg>
        <pc:spChg chg="add mod ord">
          <ac:chgData name="Matthieu De Mari" userId="dfb708c9-d8dc-439f-9a3b-c772bf4a311c" providerId="ADAL" clId="{0F0776C0-C364-40F2-9551-AA53ED992FE7}" dt="2024-01-26T06:28:54.193" v="3978" actId="27636"/>
          <ac:spMkLst>
            <pc:docMk/>
            <pc:sldMk cId="3838573415" sldId="594"/>
            <ac:spMk id="5" creationId="{573752D9-2428-B51F-D3E0-47A60E6636BD}"/>
          </ac:spMkLst>
        </pc:spChg>
      </pc:sldChg>
      <pc:sldChg chg="add">
        <pc:chgData name="Matthieu De Mari" userId="dfb708c9-d8dc-439f-9a3b-c772bf4a311c" providerId="ADAL" clId="{0F0776C0-C364-40F2-9551-AA53ED992FE7}" dt="2024-01-26T01:04:20.098" v="1552"/>
        <pc:sldMkLst>
          <pc:docMk/>
          <pc:sldMk cId="1883251359" sldId="595"/>
        </pc:sldMkLst>
      </pc:sldChg>
      <pc:sldChg chg="addSp delSp modSp add mod">
        <pc:chgData name="Matthieu De Mari" userId="dfb708c9-d8dc-439f-9a3b-c772bf4a311c" providerId="ADAL" clId="{0F0776C0-C364-40F2-9551-AA53ED992FE7}" dt="2024-01-26T06:13:02.781" v="3190" actId="1076"/>
        <pc:sldMkLst>
          <pc:docMk/>
          <pc:sldMk cId="931950683" sldId="596"/>
        </pc:sldMkLst>
        <pc:spChg chg="mod">
          <ac:chgData name="Matthieu De Mari" userId="dfb708c9-d8dc-439f-9a3b-c772bf4a311c" providerId="ADAL" clId="{0F0776C0-C364-40F2-9551-AA53ED992FE7}" dt="2024-01-26T06:09:06.560" v="2805" actId="27636"/>
          <ac:spMkLst>
            <pc:docMk/>
            <pc:sldMk cId="931950683" sldId="596"/>
            <ac:spMk id="3" creationId="{69973FE9-2456-3189-E04A-C10B8A15BD47}"/>
          </ac:spMkLst>
        </pc:spChg>
        <pc:spChg chg="add mod">
          <ac:chgData name="Matthieu De Mari" userId="dfb708c9-d8dc-439f-9a3b-c772bf4a311c" providerId="ADAL" clId="{0F0776C0-C364-40F2-9551-AA53ED992FE7}" dt="2024-01-26T06:10:09.429" v="2866" actId="20577"/>
          <ac:spMkLst>
            <pc:docMk/>
            <pc:sldMk cId="931950683" sldId="596"/>
            <ac:spMk id="4" creationId="{23E7C03B-F864-25F2-5F90-9E2F6BAD7D26}"/>
          </ac:spMkLst>
        </pc:spChg>
        <pc:picChg chg="add mod">
          <ac:chgData name="Matthieu De Mari" userId="dfb708c9-d8dc-439f-9a3b-c772bf4a311c" providerId="ADAL" clId="{0F0776C0-C364-40F2-9551-AA53ED992FE7}" dt="2024-01-26T06:13:02.781" v="3190" actId="1076"/>
          <ac:picMkLst>
            <pc:docMk/>
            <pc:sldMk cId="931950683" sldId="596"/>
            <ac:picMk id="6" creationId="{93468420-744C-D00A-8162-39F1BEDA1541}"/>
          </ac:picMkLst>
        </pc:picChg>
        <pc:picChg chg="del">
          <ac:chgData name="Matthieu De Mari" userId="dfb708c9-d8dc-439f-9a3b-c772bf4a311c" providerId="ADAL" clId="{0F0776C0-C364-40F2-9551-AA53ED992FE7}" dt="2024-01-26T06:12:55.320" v="3183" actId="478"/>
          <ac:picMkLst>
            <pc:docMk/>
            <pc:sldMk cId="931950683" sldId="596"/>
            <ac:picMk id="8" creationId="{21F6C6EF-3635-93EE-6947-B3992FB0D98E}"/>
          </ac:picMkLst>
        </pc:picChg>
        <pc:picChg chg="del">
          <ac:chgData name="Matthieu De Mari" userId="dfb708c9-d8dc-439f-9a3b-c772bf4a311c" providerId="ADAL" clId="{0F0776C0-C364-40F2-9551-AA53ED992FE7}" dt="2024-01-26T06:09:21.563" v="2807" actId="478"/>
          <ac:picMkLst>
            <pc:docMk/>
            <pc:sldMk cId="931950683" sldId="596"/>
            <ac:picMk id="9" creationId="{BD510A18-3A4B-2AAC-009E-B9FCEA9C0EEE}"/>
          </ac:picMkLst>
        </pc:picChg>
      </pc:sldChg>
      <pc:sldChg chg="modSp add mod">
        <pc:chgData name="Matthieu De Mari" userId="dfb708c9-d8dc-439f-9a3b-c772bf4a311c" providerId="ADAL" clId="{0F0776C0-C364-40F2-9551-AA53ED992FE7}" dt="2024-01-26T06:31:59.431" v="4083" actId="20577"/>
        <pc:sldMkLst>
          <pc:docMk/>
          <pc:sldMk cId="3219688854" sldId="597"/>
        </pc:sldMkLst>
        <pc:spChg chg="mod">
          <ac:chgData name="Matthieu De Mari" userId="dfb708c9-d8dc-439f-9a3b-c772bf4a311c" providerId="ADAL" clId="{0F0776C0-C364-40F2-9551-AA53ED992FE7}" dt="2024-01-26T06:31:59.431" v="4083" actId="20577"/>
          <ac:spMkLst>
            <pc:docMk/>
            <pc:sldMk cId="3219688854" sldId="597"/>
            <ac:spMk id="6" creationId="{67AEAB6F-9509-B275-EBFE-87BAAB433D7F}"/>
          </ac:spMkLst>
        </pc:spChg>
      </pc:sldChg>
    </pc:docChg>
  </pc:docChgLst>
  <pc:docChgLst>
    <pc:chgData name="Matthieu De Mari" userId="dfb708c9-d8dc-439f-9a3b-c772bf4a311c" providerId="ADAL" clId="{5EAEA169-6596-4170-9A0D-668AAE200DDD}"/>
    <pc:docChg chg="undo custSel addSld delSld modSld addSection delSection modSection">
      <pc:chgData name="Matthieu De Mari" userId="dfb708c9-d8dc-439f-9a3b-c772bf4a311c" providerId="ADAL" clId="{5EAEA169-6596-4170-9A0D-668AAE200DDD}" dt="2023-02-01T09:42:54.836" v="1636" actId="1076"/>
      <pc:docMkLst>
        <pc:docMk/>
      </pc:docMkLst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5EAEA169-6596-4170-9A0D-668AAE200DDD}" dt="2023-01-26T06:27:52.852" v="616" actId="27636"/>
        <pc:sldMkLst>
          <pc:docMk/>
          <pc:sldMk cId="1893873068" sldId="266"/>
        </pc:sldMkLst>
        <pc:spChg chg="mod">
          <ac:chgData name="Matthieu De Mari" userId="dfb708c9-d8dc-439f-9a3b-c772bf4a311c" providerId="ADAL" clId="{5EAEA169-6596-4170-9A0D-668AAE200DDD}" dt="2023-01-26T06:27:52.852" v="616" actId="27636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2-01T09:28:09.669" v="1619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5EAEA169-6596-4170-9A0D-668AAE200DDD}" dt="2023-02-01T09:28:09.669" v="1619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5EAEA169-6596-4170-9A0D-668AAE200DDD}" dt="2023-01-25T08:05:31.111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5EAEA169-6596-4170-9A0D-668AAE200DDD}" dt="2023-01-25T08:05:31.111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495317520" sldId="50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653875140" sldId="509"/>
        </pc:sldMkLst>
      </pc:sldChg>
      <pc:sldChg chg="modSp mod">
        <pc:chgData name="Matthieu De Mari" userId="dfb708c9-d8dc-439f-9a3b-c772bf4a311c" providerId="ADAL" clId="{5EAEA169-6596-4170-9A0D-668AAE200DDD}" dt="2023-02-01T08:07:41.375" v="1609" actId="113"/>
        <pc:sldMkLst>
          <pc:docMk/>
          <pc:sldMk cId="3760572474" sldId="511"/>
        </pc:sldMkLst>
        <pc:spChg chg="mod">
          <ac:chgData name="Matthieu De Mari" userId="dfb708c9-d8dc-439f-9a3b-c772bf4a311c" providerId="ADAL" clId="{5EAEA169-6596-4170-9A0D-668AAE200DDD}" dt="2023-02-01T08:07:41.375" v="1609" actId="113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5EAEA169-6596-4170-9A0D-668AAE200DDD}" dt="2023-01-26T02:44:39.681" v="138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5EAEA169-6596-4170-9A0D-668AAE200DDD}" dt="2023-01-26T02:44:39.681" v="138" actId="20577"/>
          <ac:spMkLst>
            <pc:docMk/>
            <pc:sldMk cId="467965437" sldId="512"/>
            <ac:spMk id="3" creationId="{69973FE9-2456-3189-E04A-C10B8A15BD47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5170546" sldId="516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1464669599" sldId="517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190584464" sldId="51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584692631" sldId="521"/>
        </pc:sldMkLst>
      </pc:sldChg>
      <pc:sldChg chg="modSp add del">
        <pc:chgData name="Matthieu De Mari" userId="dfb708c9-d8dc-439f-9a3b-c772bf4a311c" providerId="ADAL" clId="{5EAEA169-6596-4170-9A0D-668AAE200DDD}" dt="2023-02-01T07:48:19.473" v="1576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5EAEA169-6596-4170-9A0D-668AAE200DDD}" dt="2023-02-01T07:48:19.473" v="1576" actId="20577"/>
          <ac:spMkLst>
            <pc:docMk/>
            <pc:sldMk cId="3754516330" sldId="522"/>
            <ac:spMk id="4" creationId="{224B6C00-CDCA-7753-FD92-73BE0C88AE10}"/>
          </ac:spMkLst>
        </pc:spChg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2978828430" sldId="523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4292607168" sldId="524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319067538" sldId="525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1164017902" sldId="526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34677060" sldId="534"/>
        </pc:sldMkLst>
      </pc:sldChg>
      <pc:sldChg chg="modSp mod">
        <pc:chgData name="Matthieu De Mari" userId="dfb708c9-d8dc-439f-9a3b-c772bf4a311c" providerId="ADAL" clId="{5EAEA169-6596-4170-9A0D-668AAE200DDD}" dt="2023-01-26T02:41:05.909" v="45" actId="1036"/>
        <pc:sldMkLst>
          <pc:docMk/>
          <pc:sldMk cId="1038226095" sldId="536"/>
        </pc:sldMkLst>
        <pc:spChg chg="mod">
          <ac:chgData name="Matthieu De Mari" userId="dfb708c9-d8dc-439f-9a3b-c772bf4a311c" providerId="ADAL" clId="{5EAEA169-6596-4170-9A0D-668AAE200DDD}" dt="2023-01-26T02:40:57.343" v="39" actId="113"/>
          <ac:spMkLst>
            <pc:docMk/>
            <pc:sldMk cId="1038226095" sldId="536"/>
            <ac:spMk id="4" creationId="{40324566-E487-2B5B-FECF-1378D31B1169}"/>
          </ac:spMkLst>
        </pc:spChg>
        <pc:picChg chg="mod">
          <ac:chgData name="Matthieu De Mari" userId="dfb708c9-d8dc-439f-9a3b-c772bf4a311c" providerId="ADAL" clId="{5EAEA169-6596-4170-9A0D-668AAE200DDD}" dt="2023-01-26T02:41:05.909" v="4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">
        <pc:chgData name="Matthieu De Mari" userId="dfb708c9-d8dc-439f-9a3b-c772bf4a311c" providerId="ADAL" clId="{5EAEA169-6596-4170-9A0D-668AAE200DDD}" dt="2023-01-26T02:41:23.507" v="46" actId="113"/>
        <pc:sldMkLst>
          <pc:docMk/>
          <pc:sldMk cId="453944168" sldId="538"/>
        </pc:sldMkLst>
        <pc:spChg chg="mod">
          <ac:chgData name="Matthieu De Mari" userId="dfb708c9-d8dc-439f-9a3b-c772bf4a311c" providerId="ADAL" clId="{5EAEA169-6596-4170-9A0D-668AAE200DDD}" dt="2023-01-26T02:41:23.507" v="46" actId="113"/>
          <ac:spMkLst>
            <pc:docMk/>
            <pc:sldMk cId="453944168" sldId="538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2-01T08:03:36.957" v="1586" actId="14100"/>
        <pc:sldMkLst>
          <pc:docMk/>
          <pc:sldMk cId="545763732" sldId="539"/>
        </pc:sldMkLst>
        <pc:spChg chg="mod">
          <ac:chgData name="Matthieu De Mari" userId="dfb708c9-d8dc-439f-9a3b-c772bf4a311c" providerId="ADAL" clId="{5EAEA169-6596-4170-9A0D-668AAE200DDD}" dt="2023-02-01T08:03:36.957" v="1586" actId="14100"/>
          <ac:spMkLst>
            <pc:docMk/>
            <pc:sldMk cId="545763732" sldId="539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1-27T07:11:45.323" v="641" actId="27636"/>
        <pc:sldMkLst>
          <pc:docMk/>
          <pc:sldMk cId="3916751870" sldId="542"/>
        </pc:sldMkLst>
        <pc:spChg chg="mod">
          <ac:chgData name="Matthieu De Mari" userId="dfb708c9-d8dc-439f-9a3b-c772bf4a311c" providerId="ADAL" clId="{5EAEA169-6596-4170-9A0D-668AAE200DDD}" dt="2023-01-27T07:11:45.323" v="641" actId="27636"/>
          <ac:spMkLst>
            <pc:docMk/>
            <pc:sldMk cId="3916751870" sldId="542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08:23.965" v="1613" actId="20577"/>
        <pc:sldMkLst>
          <pc:docMk/>
          <pc:sldMk cId="2212613338" sldId="543"/>
        </pc:sldMkLst>
        <pc:spChg chg="mod">
          <ac:chgData name="Matthieu De Mari" userId="dfb708c9-d8dc-439f-9a3b-c772bf4a311c" providerId="ADAL" clId="{5EAEA169-6596-4170-9A0D-668AAE200DDD}" dt="2023-02-01T08:08:23.965" v="1613" actId="20577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5EAEA169-6596-4170-9A0D-668AAE200DDD}" dt="2023-01-26T02:43:07.390" v="58" actId="20577"/>
          <ac:spMkLst>
            <pc:docMk/>
            <pc:sldMk cId="2212613338" sldId="543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18:28.793" v="1615" actId="113"/>
        <pc:sldMkLst>
          <pc:docMk/>
          <pc:sldMk cId="3100334900" sldId="544"/>
        </pc:sldMkLst>
        <pc:spChg chg="mod">
          <ac:chgData name="Matthieu De Mari" userId="dfb708c9-d8dc-439f-9a3b-c772bf4a311c" providerId="ADAL" clId="{5EAEA169-6596-4170-9A0D-668AAE200DDD}" dt="2023-02-01T08:18:28.793" v="1615" actId="113"/>
          <ac:spMkLst>
            <pc:docMk/>
            <pc:sldMk cId="3100334900" sldId="544"/>
            <ac:spMk id="3" creationId="{110B34B5-B323-85AD-87E7-A164C8773EEB}"/>
          </ac:spMkLst>
        </pc:spChg>
      </pc:sldChg>
      <pc:sldChg chg="modSp mod">
        <pc:chgData name="Matthieu De Mari" userId="dfb708c9-d8dc-439f-9a3b-c772bf4a311c" providerId="ADAL" clId="{5EAEA169-6596-4170-9A0D-668AAE200DDD}" dt="2023-01-26T02:44:25.623" v="135" actId="27636"/>
        <pc:sldMkLst>
          <pc:docMk/>
          <pc:sldMk cId="2209653093" sldId="547"/>
        </pc:sldMkLst>
        <pc:spChg chg="mod">
          <ac:chgData name="Matthieu De Mari" userId="dfb708c9-d8dc-439f-9a3b-c772bf4a311c" providerId="ADAL" clId="{5EAEA169-6596-4170-9A0D-668AAE200DDD}" dt="2023-01-26T02:44:25.623" v="135" actId="27636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5EAEA169-6596-4170-9A0D-668AAE200DDD}" dt="2023-01-26T02:44:33.961" v="136" actId="14100"/>
        <pc:sldMkLst>
          <pc:docMk/>
          <pc:sldMk cId="1753014364" sldId="548"/>
        </pc:sldMkLst>
        <pc:spChg chg="mod">
          <ac:chgData name="Matthieu De Mari" userId="dfb708c9-d8dc-439f-9a3b-c772bf4a311c" providerId="ADAL" clId="{5EAEA169-6596-4170-9A0D-668AAE200DDD}" dt="2023-01-26T02:44:33.961" v="136" actId="14100"/>
          <ac:spMkLst>
            <pc:docMk/>
            <pc:sldMk cId="1753014364" sldId="548"/>
            <ac:spMk id="5" creationId="{13D08CC2-D8C0-4AB8-597E-6A99C46C8215}"/>
          </ac:spMkLst>
        </pc:spChg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852147676" sldId="549"/>
        </pc:sldMkLst>
      </pc:sldChg>
      <pc:sldChg chg="modSp mod">
        <pc:chgData name="Matthieu De Mari" userId="dfb708c9-d8dc-439f-9a3b-c772bf4a311c" providerId="ADAL" clId="{5EAEA169-6596-4170-9A0D-668AAE200DDD}" dt="2023-01-27T08:41:40.352" v="860" actId="20577"/>
        <pc:sldMkLst>
          <pc:docMk/>
          <pc:sldMk cId="3244809207" sldId="552"/>
        </pc:sldMkLst>
        <pc:spChg chg="mod">
          <ac:chgData name="Matthieu De Mari" userId="dfb708c9-d8dc-439f-9a3b-c772bf4a311c" providerId="ADAL" clId="{5EAEA169-6596-4170-9A0D-668AAE200DDD}" dt="2023-01-27T08:41:40.352" v="860" actId="20577"/>
          <ac:spMkLst>
            <pc:docMk/>
            <pc:sldMk cId="3244809207" sldId="552"/>
            <ac:spMk id="3" creationId="{0B7174F8-F1BE-D6E5-016B-AE54399D1E1B}"/>
          </ac:spMkLst>
        </pc:spChg>
      </pc:sldChg>
      <pc:sldChg chg="modSp mod">
        <pc:chgData name="Matthieu De Mari" userId="dfb708c9-d8dc-439f-9a3b-c772bf4a311c" providerId="ADAL" clId="{5EAEA169-6596-4170-9A0D-668AAE200DDD}" dt="2023-02-01T08:32:36.737" v="1616" actId="20577"/>
        <pc:sldMkLst>
          <pc:docMk/>
          <pc:sldMk cId="49853049" sldId="554"/>
        </pc:sldMkLst>
        <pc:spChg chg="mod">
          <ac:chgData name="Matthieu De Mari" userId="dfb708c9-d8dc-439f-9a3b-c772bf4a311c" providerId="ADAL" clId="{5EAEA169-6596-4170-9A0D-668AAE200DDD}" dt="2023-02-01T08:32:36.737" v="161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7T08:41:59.254" v="864" actId="1076"/>
        <pc:sldMkLst>
          <pc:docMk/>
          <pc:sldMk cId="681620648" sldId="558"/>
        </pc:sldMkLst>
        <pc:picChg chg="add mod">
          <ac:chgData name="Matthieu De Mari" userId="dfb708c9-d8dc-439f-9a3b-c772bf4a311c" providerId="ADAL" clId="{5EAEA169-6596-4170-9A0D-668AAE200DDD}" dt="2023-01-27T08:41:59.254" v="864" actId="1076"/>
          <ac:picMkLst>
            <pc:docMk/>
            <pc:sldMk cId="681620648" sldId="558"/>
            <ac:picMk id="4" creationId="{CCE07B46-BDBF-EA2C-6EA2-2B1DD37BF3C0}"/>
          </ac:picMkLst>
        </pc:picChg>
        <pc:picChg chg="del">
          <ac:chgData name="Matthieu De Mari" userId="dfb708c9-d8dc-439f-9a3b-c772bf4a311c" providerId="ADAL" clId="{5EAEA169-6596-4170-9A0D-668AAE200DDD}" dt="2023-01-27T08:41:45.210" v="861" actId="478"/>
          <ac:picMkLst>
            <pc:docMk/>
            <pc:sldMk cId="681620648" sldId="558"/>
            <ac:picMk id="6" creationId="{25B79D7E-DAF8-AB22-143E-034BD17DF03D}"/>
          </ac:picMkLst>
        </pc:picChg>
      </pc:sldChg>
      <pc:sldChg chg="modSp mod">
        <pc:chgData name="Matthieu De Mari" userId="dfb708c9-d8dc-439f-9a3b-c772bf4a311c" providerId="ADAL" clId="{5EAEA169-6596-4170-9A0D-668AAE200DDD}" dt="2023-01-26T02:46:09.667" v="197" actId="113"/>
        <pc:sldMkLst>
          <pc:docMk/>
          <pc:sldMk cId="2360942240" sldId="560"/>
        </pc:sldMkLst>
        <pc:spChg chg="mod">
          <ac:chgData name="Matthieu De Mari" userId="dfb708c9-d8dc-439f-9a3b-c772bf4a311c" providerId="ADAL" clId="{5EAEA169-6596-4170-9A0D-668AAE200DDD}" dt="2023-01-26T02:46:09.667" v="197" actId="11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5EAEA169-6596-4170-9A0D-668AAE200DDD}" dt="2023-01-26T02:46:38.508" v="230" actId="20577"/>
        <pc:sldMkLst>
          <pc:docMk/>
          <pc:sldMk cId="1869178321" sldId="561"/>
        </pc:sldMkLst>
        <pc:spChg chg="mod">
          <ac:chgData name="Matthieu De Mari" userId="dfb708c9-d8dc-439f-9a3b-c772bf4a311c" providerId="ADAL" clId="{5EAEA169-6596-4170-9A0D-668AAE200DDD}" dt="2023-01-26T02:46:38.508" v="230" actId="20577"/>
          <ac:spMkLst>
            <pc:docMk/>
            <pc:sldMk cId="1869178321" sldId="561"/>
            <ac:spMk id="3" creationId="{4B1D6F20-0ADA-E25F-255A-06B421904CFE}"/>
          </ac:spMkLst>
        </pc:spChg>
      </pc:sldChg>
      <pc:sldChg chg="addSp delSp modSp mod">
        <pc:chgData name="Matthieu De Mari" userId="dfb708c9-d8dc-439f-9a3b-c772bf4a311c" providerId="ADAL" clId="{5EAEA169-6596-4170-9A0D-668AAE200DDD}" dt="2023-02-01T09:42:36.690" v="1629" actId="1076"/>
        <pc:sldMkLst>
          <pc:docMk/>
          <pc:sldMk cId="494556532" sldId="562"/>
        </pc:sldMkLst>
        <pc:picChg chg="add mod modCrop">
          <ac:chgData name="Matthieu De Mari" userId="dfb708c9-d8dc-439f-9a3b-c772bf4a311c" providerId="ADAL" clId="{5EAEA169-6596-4170-9A0D-668AAE200DDD}" dt="2023-02-01T09:42:36.690" v="1629" actId="1076"/>
          <ac:picMkLst>
            <pc:docMk/>
            <pc:sldMk cId="494556532" sldId="562"/>
            <ac:picMk id="4" creationId="{553390E9-E91B-C89D-EFE9-849172140711}"/>
          </ac:picMkLst>
        </pc:picChg>
        <pc:picChg chg="add del">
          <ac:chgData name="Matthieu De Mari" userId="dfb708c9-d8dc-439f-9a3b-c772bf4a311c" providerId="ADAL" clId="{5EAEA169-6596-4170-9A0D-668AAE200DDD}" dt="2023-01-27T08:42:12.903" v="867" actId="22"/>
          <ac:picMkLst>
            <pc:docMk/>
            <pc:sldMk cId="494556532" sldId="562"/>
            <ac:picMk id="4" creationId="{5EBE785F-003A-1330-1EAF-6B02ECA4503E}"/>
          </ac:picMkLst>
        </pc:picChg>
        <pc:picChg chg="add del">
          <ac:chgData name="Matthieu De Mari" userId="dfb708c9-d8dc-439f-9a3b-c772bf4a311c" providerId="ADAL" clId="{5EAEA169-6596-4170-9A0D-668AAE200DDD}" dt="2023-01-27T08:42:26.076" v="869" actId="478"/>
          <ac:picMkLst>
            <pc:docMk/>
            <pc:sldMk cId="494556532" sldId="562"/>
            <ac:picMk id="6" creationId="{6AB4E7E0-9F9E-53A8-41D4-0D1078EC55AA}"/>
          </ac:picMkLst>
        </pc:picChg>
        <pc:picChg chg="add del mod">
          <ac:chgData name="Matthieu De Mari" userId="dfb708c9-d8dc-439f-9a3b-c772bf4a311c" providerId="ADAL" clId="{5EAEA169-6596-4170-9A0D-668AAE200DDD}" dt="2023-02-01T09:41:55.645" v="1620" actId="478"/>
          <ac:picMkLst>
            <pc:docMk/>
            <pc:sldMk cId="494556532" sldId="562"/>
            <ac:picMk id="8" creationId="{5D456271-9B47-7722-9CE2-4DFC7826E625}"/>
          </ac:picMkLst>
        </pc:picChg>
      </pc:sldChg>
      <pc:sldChg chg="addSp delSp modSp mod">
        <pc:chgData name="Matthieu De Mari" userId="dfb708c9-d8dc-439f-9a3b-c772bf4a311c" providerId="ADAL" clId="{5EAEA169-6596-4170-9A0D-668AAE200DDD}" dt="2023-02-01T09:42:54.836" v="1636" actId="1076"/>
        <pc:sldMkLst>
          <pc:docMk/>
          <pc:sldMk cId="3208516839" sldId="564"/>
        </pc:sldMkLst>
        <pc:picChg chg="add mod modCrop">
          <ac:chgData name="Matthieu De Mari" userId="dfb708c9-d8dc-439f-9a3b-c772bf4a311c" providerId="ADAL" clId="{5EAEA169-6596-4170-9A0D-668AAE200DDD}" dt="2023-02-01T09:42:54.836" v="1636" actId="1076"/>
          <ac:picMkLst>
            <pc:docMk/>
            <pc:sldMk cId="3208516839" sldId="564"/>
            <ac:picMk id="4" creationId="{7BEB85C1-C8E9-0CE6-643E-CD27E910AA03}"/>
          </ac:picMkLst>
        </pc:picChg>
        <pc:picChg chg="del">
          <ac:chgData name="Matthieu De Mari" userId="dfb708c9-d8dc-439f-9a3b-c772bf4a311c" providerId="ADAL" clId="{5EAEA169-6596-4170-9A0D-668AAE200DDD}" dt="2023-02-01T09:41:56.568" v="1621" actId="478"/>
          <ac:picMkLst>
            <pc:docMk/>
            <pc:sldMk cId="3208516839" sldId="564"/>
            <ac:picMk id="6" creationId="{9D8A61F5-3D15-A806-6CDD-6E7C348E772D}"/>
          </ac:picMkLst>
        </pc:picChg>
      </pc:sldChg>
      <pc:sldChg chg="modSp mod">
        <pc:chgData name="Matthieu De Mari" userId="dfb708c9-d8dc-439f-9a3b-c772bf4a311c" providerId="ADAL" clId="{5EAEA169-6596-4170-9A0D-668AAE200DDD}" dt="2023-01-26T02:47:27.133" v="238" actId="113"/>
        <pc:sldMkLst>
          <pc:docMk/>
          <pc:sldMk cId="2506094589" sldId="565"/>
        </pc:sldMkLst>
        <pc:spChg chg="mod">
          <ac:chgData name="Matthieu De Mari" userId="dfb708c9-d8dc-439f-9a3b-c772bf4a311c" providerId="ADAL" clId="{5EAEA169-6596-4170-9A0D-668AAE200DDD}" dt="2023-01-26T02:47:27.133" v="238" actId="113"/>
          <ac:spMkLst>
            <pc:docMk/>
            <pc:sldMk cId="2506094589" sldId="565"/>
            <ac:spMk id="7" creationId="{351BBB68-C97A-F968-8AD2-DE508BF2C073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6T02:55:55.731" v="605" actId="22"/>
        <pc:sldMkLst>
          <pc:docMk/>
          <pc:sldMk cId="209871370" sldId="568"/>
        </pc:sldMkLst>
        <pc:spChg chg="mod">
          <ac:chgData name="Matthieu De Mari" userId="dfb708c9-d8dc-439f-9a3b-c772bf4a311c" providerId="ADAL" clId="{5EAEA169-6596-4170-9A0D-668AAE200DDD}" dt="2023-01-26T02:53:56.065" v="598" actId="207"/>
          <ac:spMkLst>
            <pc:docMk/>
            <pc:sldMk cId="209871370" sldId="568"/>
            <ac:spMk id="3" creationId="{5AA41464-B2B5-4EE7-DEF2-910D29FE3DA2}"/>
          </ac:spMkLst>
        </pc:spChg>
        <pc:spChg chg="del mod">
          <ac:chgData name="Matthieu De Mari" userId="dfb708c9-d8dc-439f-9a3b-c772bf4a311c" providerId="ADAL" clId="{5EAEA169-6596-4170-9A0D-668AAE200DDD}" dt="2023-01-26T02:53:31.926" v="547" actId="478"/>
          <ac:spMkLst>
            <pc:docMk/>
            <pc:sldMk cId="209871370" sldId="568"/>
            <ac:spMk id="4" creationId="{6015A871-4BC2-F7F0-8601-4602D259B706}"/>
          </ac:spMkLst>
        </pc:spChg>
        <pc:spChg chg="add del mod">
          <ac:chgData name="Matthieu De Mari" userId="dfb708c9-d8dc-439f-9a3b-c772bf4a311c" providerId="ADAL" clId="{5EAEA169-6596-4170-9A0D-668AAE200DDD}" dt="2023-01-26T02:53:33.518" v="548" actId="478"/>
          <ac:spMkLst>
            <pc:docMk/>
            <pc:sldMk cId="209871370" sldId="568"/>
            <ac:spMk id="6" creationId="{DA37627F-0058-F53E-60A6-996CDDD6AD7B}"/>
          </ac:spMkLst>
        </pc:spChg>
        <pc:picChg chg="add mod">
          <ac:chgData name="Matthieu De Mari" userId="dfb708c9-d8dc-439f-9a3b-c772bf4a311c" providerId="ADAL" clId="{5EAEA169-6596-4170-9A0D-668AAE200DDD}" dt="2023-01-26T02:55:41.461" v="603" actId="1076"/>
          <ac:picMkLst>
            <pc:docMk/>
            <pc:sldMk cId="209871370" sldId="568"/>
            <ac:picMk id="8" creationId="{48C10190-FF3B-624E-DD3E-30221ED6BDEE}"/>
          </ac:picMkLst>
        </pc:picChg>
        <pc:picChg chg="add del">
          <ac:chgData name="Matthieu De Mari" userId="dfb708c9-d8dc-439f-9a3b-c772bf4a311c" providerId="ADAL" clId="{5EAEA169-6596-4170-9A0D-668AAE200DDD}" dt="2023-01-26T02:55:55.731" v="605" actId="22"/>
          <ac:picMkLst>
            <pc:docMk/>
            <pc:sldMk cId="209871370" sldId="568"/>
            <ac:picMk id="10" creationId="{09ADBC84-0330-F8DE-1C5D-0D78E9ADF002}"/>
          </ac:picMkLst>
        </pc:picChg>
      </pc:sldChg>
      <pc:sldChg chg="modSp del mod">
        <pc:chgData name="Matthieu De Mari" userId="dfb708c9-d8dc-439f-9a3b-c772bf4a311c" providerId="ADAL" clId="{5EAEA169-6596-4170-9A0D-668AAE200DDD}" dt="2023-01-26T06:27:54.660" v="617" actId="47"/>
        <pc:sldMkLst>
          <pc:docMk/>
          <pc:sldMk cId="3190040579" sldId="569"/>
        </pc:sldMkLst>
        <pc:spChg chg="mod">
          <ac:chgData name="Matthieu De Mari" userId="dfb708c9-d8dc-439f-9a3b-c772bf4a311c" providerId="ADAL" clId="{5EAEA169-6596-4170-9A0D-668AAE200DDD}" dt="2023-01-26T06:27:46.495" v="608" actId="21"/>
          <ac:spMkLst>
            <pc:docMk/>
            <pc:sldMk cId="3190040579" sldId="569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1-26T02:48:57.323" v="262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5EAEA169-6596-4170-9A0D-668AAE200DDD}" dt="2023-01-26T02:48:57.323" v="262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49:46.605" v="272" actId="114"/>
        <pc:sldMkLst>
          <pc:docMk/>
          <pc:sldMk cId="2111657733" sldId="574"/>
        </pc:sldMkLst>
        <pc:spChg chg="mod">
          <ac:chgData name="Matthieu De Mari" userId="dfb708c9-d8dc-439f-9a3b-c772bf4a311c" providerId="ADAL" clId="{5EAEA169-6596-4170-9A0D-668AAE200DDD}" dt="2023-01-26T02:49:46.605" v="272" actId="114"/>
          <ac:spMkLst>
            <pc:docMk/>
            <pc:sldMk cId="2111657733" sldId="574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5EAEA169-6596-4170-9A0D-668AAE200DDD}" dt="2023-01-27T08:46:15.310" v="132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5EAEA169-6596-4170-9A0D-668AAE200DDD}" dt="2023-01-27T08:46:15.310" v="132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06.952" v="282" actId="114"/>
        <pc:sldMkLst>
          <pc:docMk/>
          <pc:sldMk cId="4180016153" sldId="576"/>
        </pc:sldMkLst>
        <pc:spChg chg="mod">
          <ac:chgData name="Matthieu De Mari" userId="dfb708c9-d8dc-439f-9a3b-c772bf4a311c" providerId="ADAL" clId="{5EAEA169-6596-4170-9A0D-668AAE200DDD}" dt="2023-01-26T02:50:06.952" v="282" actId="114"/>
          <ac:spMkLst>
            <pc:docMk/>
            <pc:sldMk cId="4180016153" sldId="576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13.194" v="284" actId="114"/>
        <pc:sldMkLst>
          <pc:docMk/>
          <pc:sldMk cId="1620224169" sldId="577"/>
        </pc:sldMkLst>
        <pc:spChg chg="mod">
          <ac:chgData name="Matthieu De Mari" userId="dfb708c9-d8dc-439f-9a3b-c772bf4a311c" providerId="ADAL" clId="{5EAEA169-6596-4170-9A0D-668AAE200DDD}" dt="2023-01-26T02:50:13.194" v="284" actId="114"/>
          <ac:spMkLst>
            <pc:docMk/>
            <pc:sldMk cId="1620224169" sldId="577"/>
            <ac:spMk id="8" creationId="{56F73953-A2CE-A62E-D071-2A65983D9173}"/>
          </ac:spMkLst>
        </pc:spChg>
      </pc:sldChg>
      <pc:sldChg chg="modSp">
        <pc:chgData name="Matthieu De Mari" userId="dfb708c9-d8dc-439f-9a3b-c772bf4a311c" providerId="ADAL" clId="{5EAEA169-6596-4170-9A0D-668AAE200DDD}" dt="2023-02-01T09:16:45.049" v="1618" actId="113"/>
        <pc:sldMkLst>
          <pc:docMk/>
          <pc:sldMk cId="3045576156" sldId="579"/>
        </pc:sldMkLst>
        <pc:spChg chg="mod">
          <ac:chgData name="Matthieu De Mari" userId="dfb708c9-d8dc-439f-9a3b-c772bf4a311c" providerId="ADAL" clId="{5EAEA169-6596-4170-9A0D-668AAE200DDD}" dt="2023-02-01T09:16:45.049" v="1618" actId="113"/>
          <ac:spMkLst>
            <pc:docMk/>
            <pc:sldMk cId="3045576156" sldId="579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5EAEA169-6596-4170-9A0D-668AAE200DDD}" dt="2023-01-26T02:50:32.236" v="299" actId="20577"/>
        <pc:sldMkLst>
          <pc:docMk/>
          <pc:sldMk cId="4030169117" sldId="580"/>
        </pc:sldMkLst>
        <pc:spChg chg="mod">
          <ac:chgData name="Matthieu De Mari" userId="dfb708c9-d8dc-439f-9a3b-c772bf4a311c" providerId="ADAL" clId="{5EAEA169-6596-4170-9A0D-668AAE200DDD}" dt="2023-01-26T02:50:32.236" v="299" actId="20577"/>
          <ac:spMkLst>
            <pc:docMk/>
            <pc:sldMk cId="4030169117" sldId="580"/>
            <ac:spMk id="8" creationId="{56F73953-A2CE-A62E-D071-2A65983D9173}"/>
          </ac:spMkLst>
        </pc:spChg>
      </pc:sldChg>
      <pc:sldChg chg="addSp delSp modSp new mod">
        <pc:chgData name="Matthieu De Mari" userId="dfb708c9-d8dc-439f-9a3b-c772bf4a311c" providerId="ADAL" clId="{5EAEA169-6596-4170-9A0D-668AAE200DDD}" dt="2023-01-26T02:52:33.759" v="545" actId="20577"/>
        <pc:sldMkLst>
          <pc:docMk/>
          <pc:sldMk cId="1730252268" sldId="585"/>
        </pc:sldMkLst>
        <pc:spChg chg="mod">
          <ac:chgData name="Matthieu De Mari" userId="dfb708c9-d8dc-439f-9a3b-c772bf4a311c" providerId="ADAL" clId="{5EAEA169-6596-4170-9A0D-668AAE200DDD}" dt="2023-01-26T02:51:05.986" v="331" actId="20577"/>
          <ac:spMkLst>
            <pc:docMk/>
            <pc:sldMk cId="1730252268" sldId="585"/>
            <ac:spMk id="2" creationId="{3765794E-5838-1441-97AB-02A9B8FB3C2C}"/>
          </ac:spMkLst>
        </pc:spChg>
        <pc:spChg chg="del">
          <ac:chgData name="Matthieu De Mari" userId="dfb708c9-d8dc-439f-9a3b-c772bf4a311c" providerId="ADAL" clId="{5EAEA169-6596-4170-9A0D-668AAE200DDD}" dt="2023-01-26T02:51:01.127" v="319" actId="478"/>
          <ac:spMkLst>
            <pc:docMk/>
            <pc:sldMk cId="1730252268" sldId="585"/>
            <ac:spMk id="3" creationId="{4C110691-9D64-16DA-F3CD-3FD359DA4533}"/>
          </ac:spMkLst>
        </pc:spChg>
        <pc:spChg chg="del">
          <ac:chgData name="Matthieu De Mari" userId="dfb708c9-d8dc-439f-9a3b-c772bf4a311c" providerId="ADAL" clId="{5EAEA169-6596-4170-9A0D-668AAE200DDD}" dt="2023-01-26T02:51:02.115" v="320" actId="478"/>
          <ac:spMkLst>
            <pc:docMk/>
            <pc:sldMk cId="1730252268" sldId="585"/>
            <ac:spMk id="4" creationId="{6613799A-724C-DB97-0E09-7AF6427F41B2}"/>
          </ac:spMkLst>
        </pc:spChg>
        <pc:graphicFrameChg chg="add mod modGraphic">
          <ac:chgData name="Matthieu De Mari" userId="dfb708c9-d8dc-439f-9a3b-c772bf4a311c" providerId="ADAL" clId="{5EAEA169-6596-4170-9A0D-668AAE200DDD}" dt="2023-01-26T02:52:33.759" v="545" actId="20577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modSp add mod">
        <pc:chgData name="Matthieu De Mari" userId="dfb708c9-d8dc-439f-9a3b-c772bf4a311c" providerId="ADAL" clId="{5EAEA169-6596-4170-9A0D-668AAE200DDD}" dt="2023-01-26T02:55:59.625" v="606"/>
        <pc:sldMkLst>
          <pc:docMk/>
          <pc:sldMk cId="3605419039" sldId="586"/>
        </pc:sldMkLst>
        <pc:spChg chg="mod">
          <ac:chgData name="Matthieu De Mari" userId="dfb708c9-d8dc-439f-9a3b-c772bf4a311c" providerId="ADAL" clId="{5EAEA169-6596-4170-9A0D-668AAE200DDD}" dt="2023-01-26T02:55:59.625" v="606"/>
          <ac:spMkLst>
            <pc:docMk/>
            <pc:sldMk cId="3605419039" sldId="586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5EAEA169-6596-4170-9A0D-668AAE200DDD}" dt="2023-01-27T08:44:51.315" v="1190" actId="20577"/>
        <pc:sldMkLst>
          <pc:docMk/>
          <pc:sldMk cId="884021004" sldId="587"/>
        </pc:sldMkLst>
        <pc:spChg chg="mod">
          <ac:chgData name="Matthieu De Mari" userId="dfb708c9-d8dc-439f-9a3b-c772bf4a311c" providerId="ADAL" clId="{5EAEA169-6596-4170-9A0D-668AAE200DDD}" dt="2023-01-27T08:43:14.062" v="898" actId="20577"/>
          <ac:spMkLst>
            <pc:docMk/>
            <pc:sldMk cId="884021004" sldId="587"/>
            <ac:spMk id="2" creationId="{FE7FC3C7-E510-3203-5C24-A976AECCABAC}"/>
          </ac:spMkLst>
        </pc:spChg>
        <pc:spChg chg="mod">
          <ac:chgData name="Matthieu De Mari" userId="dfb708c9-d8dc-439f-9a3b-c772bf4a311c" providerId="ADAL" clId="{5EAEA169-6596-4170-9A0D-668AAE200DDD}" dt="2023-01-27T08:44:51.315" v="1190" actId="20577"/>
          <ac:spMkLst>
            <pc:docMk/>
            <pc:sldMk cId="884021004" sldId="587"/>
            <ac:spMk id="3" creationId="{5AA41464-B2B5-4EE7-DEF2-910D29FE3DA2}"/>
          </ac:spMkLst>
        </pc:spChg>
      </pc:sldChg>
      <pc:sldChg chg="addSp delSp modSp new mod modClrScheme chgLayout">
        <pc:chgData name="Matthieu De Mari" userId="dfb708c9-d8dc-439f-9a3b-c772bf4a311c" providerId="ADAL" clId="{5EAEA169-6596-4170-9A0D-668AAE200DDD}" dt="2023-01-27T08:47:25.550" v="1572" actId="20577"/>
        <pc:sldMkLst>
          <pc:docMk/>
          <pc:sldMk cId="858027709" sldId="588"/>
        </pc:sldMkLst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2" creationId="{1D7906D1-0FB4-AA23-3D77-1EC69CC69CC1}"/>
          </ac:spMkLst>
        </pc:spChg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3" creationId="{0D19C3DB-FE8E-A4C4-5EC2-96742C4887F2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4" creationId="{899A7B92-FA7C-D01C-12F9-CE960BE3AB21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5" creationId="{64C7BFA0-7CB1-5FD2-A2CD-46B6322CB66C}"/>
          </ac:spMkLst>
        </pc:spChg>
        <pc:spChg chg="add mod ord">
          <ac:chgData name="Matthieu De Mari" userId="dfb708c9-d8dc-439f-9a3b-c772bf4a311c" providerId="ADAL" clId="{5EAEA169-6596-4170-9A0D-668AAE200DDD}" dt="2023-01-27T08:46:45.455" v="1397" actId="20577"/>
          <ac:spMkLst>
            <pc:docMk/>
            <pc:sldMk cId="858027709" sldId="588"/>
            <ac:spMk id="6" creationId="{67AEAB6F-9509-B275-EBFE-87BAAB433D7F}"/>
          </ac:spMkLst>
        </pc:spChg>
        <pc:spChg chg="add mod ord">
          <ac:chgData name="Matthieu De Mari" userId="dfb708c9-d8dc-439f-9a3b-c772bf4a311c" providerId="ADAL" clId="{5EAEA169-6596-4170-9A0D-668AAE200DDD}" dt="2023-01-27T08:47:25.550" v="1572" actId="20577"/>
          <ac:spMkLst>
            <pc:docMk/>
            <pc:sldMk cId="858027709" sldId="588"/>
            <ac:spMk id="7" creationId="{A529F1D0-FF7B-BBB6-460B-7825B57FED7C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samples. Compute errors and loss function.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gradients. Adjust parameters with backprop.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iterations, as in GD earlier.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3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3"/>
      <dgm:spPr/>
    </dgm:pt>
    <dgm:pt modelId="{C8629A62-D246-4C9C-A371-EF172DD923CB}" type="pres">
      <dgm:prSet presAssocID="{B214E32C-B9C1-412B-92AE-F7AF02D76F06}" presName="node" presStyleLbl="node1" presStyleIdx="1" presStyleCnt="3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1" presStyleCnt="3"/>
      <dgm:spPr/>
    </dgm:pt>
    <dgm:pt modelId="{7B051FAB-4F2C-43A6-A08D-D8A73D6B2C30}" type="pres">
      <dgm:prSet presAssocID="{98E926EB-135D-48DD-863B-667F3679062A}" presName="node" presStyleLbl="node1" presStyleIdx="2" presStyleCnt="3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2" presStyleCnt="3"/>
      <dgm:spPr/>
    </dgm:pt>
  </dgm:ptLst>
  <dgm:cxnLst>
    <dgm:cxn modelId="{D8820F00-5162-4053-8D1F-AECF67F9F5B7}" srcId="{3A3A6167-6C2C-41A9-928F-00AC906DF1A5}" destId="{98E926EB-135D-48DD-863B-667F3679062A}" srcOrd="2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1" destOrd="0" parTransId="{B4D93966-2CA3-49B4-8245-3B3CBEC803CF}" sibTransId="{EEAA2037-DE38-4FB4-8D50-20CC3EED9FF8}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457F1090-122D-4D52-9F58-240655C6771B}" type="presParOf" srcId="{16A4867E-33FE-4328-95A1-AFFB04A47A61}" destId="{C8629A62-D246-4C9C-A371-EF172DD923CB}" srcOrd="3" destOrd="0" presId="urn:microsoft.com/office/officeart/2005/8/layout/cycle5"/>
    <dgm:cxn modelId="{D7AD564F-2CC3-4BBF-9176-9CB18F3331F9}" type="presParOf" srcId="{16A4867E-33FE-4328-95A1-AFFB04A47A61}" destId="{BE531EF3-27B2-4E28-88C6-4F4288227334}" srcOrd="4" destOrd="0" presId="urn:microsoft.com/office/officeart/2005/8/layout/cycle5"/>
    <dgm:cxn modelId="{72D97E56-FFC4-4C05-9345-AFDE75DFCD3F}" type="presParOf" srcId="{16A4867E-33FE-4328-95A1-AFFB04A47A61}" destId="{8DFFBC6C-5BF6-494E-BCD9-7424940D0A5A}" srcOrd="5" destOrd="0" presId="urn:microsoft.com/office/officeart/2005/8/layout/cycle5"/>
    <dgm:cxn modelId="{F1B59F06-66F4-4FB8-A9D6-D04D5D705148}" type="presParOf" srcId="{16A4867E-33FE-4328-95A1-AFFB04A47A61}" destId="{7B051FAB-4F2C-43A6-A08D-D8A73D6B2C30}" srcOrd="6" destOrd="0" presId="urn:microsoft.com/office/officeart/2005/8/layout/cycle5"/>
    <dgm:cxn modelId="{735261C5-2794-4806-841B-2B76AC0C0AC7}" type="presParOf" srcId="{16A4867E-33FE-4328-95A1-AFFB04A47A61}" destId="{A8EA45B7-AB43-4CCA-9DAD-DC3B6AC6A264}" srcOrd="7" destOrd="0" presId="urn:microsoft.com/office/officeart/2005/8/layout/cycle5"/>
    <dgm:cxn modelId="{62AF33B9-2B4D-4A2D-9562-8F85C17B0CDD}" type="presParOf" srcId="{16A4867E-33FE-4328-95A1-AFFB04A47A61}" destId="{E3D06BB9-B2E3-4E43-B093-97F8E2A98751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samples. Compute errors and loss function.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gradients. Adjust parameters with backprop.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iterations, as in GD earlier.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3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3"/>
      <dgm:spPr/>
    </dgm:pt>
    <dgm:pt modelId="{C8629A62-D246-4C9C-A371-EF172DD923CB}" type="pres">
      <dgm:prSet presAssocID="{B214E32C-B9C1-412B-92AE-F7AF02D76F06}" presName="node" presStyleLbl="node1" presStyleIdx="1" presStyleCnt="3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1" presStyleCnt="3"/>
      <dgm:spPr/>
    </dgm:pt>
    <dgm:pt modelId="{7B051FAB-4F2C-43A6-A08D-D8A73D6B2C30}" type="pres">
      <dgm:prSet presAssocID="{98E926EB-135D-48DD-863B-667F3679062A}" presName="node" presStyleLbl="node1" presStyleIdx="2" presStyleCnt="3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2" presStyleCnt="3"/>
      <dgm:spPr/>
    </dgm:pt>
  </dgm:ptLst>
  <dgm:cxnLst>
    <dgm:cxn modelId="{D8820F00-5162-4053-8D1F-AECF67F9F5B7}" srcId="{3A3A6167-6C2C-41A9-928F-00AC906DF1A5}" destId="{98E926EB-135D-48DD-863B-667F3679062A}" srcOrd="2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1" destOrd="0" parTransId="{B4D93966-2CA3-49B4-8245-3B3CBEC803CF}" sibTransId="{EEAA2037-DE38-4FB4-8D50-20CC3EED9FF8}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457F1090-122D-4D52-9F58-240655C6771B}" type="presParOf" srcId="{16A4867E-33FE-4328-95A1-AFFB04A47A61}" destId="{C8629A62-D246-4C9C-A371-EF172DD923CB}" srcOrd="3" destOrd="0" presId="urn:microsoft.com/office/officeart/2005/8/layout/cycle5"/>
    <dgm:cxn modelId="{D7AD564F-2CC3-4BBF-9176-9CB18F3331F9}" type="presParOf" srcId="{16A4867E-33FE-4328-95A1-AFFB04A47A61}" destId="{BE531EF3-27B2-4E28-88C6-4F4288227334}" srcOrd="4" destOrd="0" presId="urn:microsoft.com/office/officeart/2005/8/layout/cycle5"/>
    <dgm:cxn modelId="{72D97E56-FFC4-4C05-9345-AFDE75DFCD3F}" type="presParOf" srcId="{16A4867E-33FE-4328-95A1-AFFB04A47A61}" destId="{8DFFBC6C-5BF6-494E-BCD9-7424940D0A5A}" srcOrd="5" destOrd="0" presId="urn:microsoft.com/office/officeart/2005/8/layout/cycle5"/>
    <dgm:cxn modelId="{F1B59F06-66F4-4FB8-A9D6-D04D5D705148}" type="presParOf" srcId="{16A4867E-33FE-4328-95A1-AFFB04A47A61}" destId="{7B051FAB-4F2C-43A6-A08D-D8A73D6B2C30}" srcOrd="6" destOrd="0" presId="urn:microsoft.com/office/officeart/2005/8/layout/cycle5"/>
    <dgm:cxn modelId="{735261C5-2794-4806-841B-2B76AC0C0AC7}" type="presParOf" srcId="{16A4867E-33FE-4328-95A1-AFFB04A47A61}" destId="{A8EA45B7-AB43-4CCA-9DAD-DC3B6AC6A264}" srcOrd="7" destOrd="0" presId="urn:microsoft.com/office/officeart/2005/8/layout/cycle5"/>
    <dgm:cxn modelId="{62AF33B9-2B4D-4A2D-9562-8F85C17B0CDD}" type="presParOf" srcId="{16A4867E-33FE-4328-95A1-AFFB04A47A61}" destId="{E3D06BB9-B2E3-4E43-B093-97F8E2A98751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3821742" y="621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Forward pass on dataset samples. Compute errors and loss function.</a:t>
          </a:r>
          <a:endParaRPr lang="en-SG" sz="1800" kern="1200" dirty="0"/>
        </a:p>
      </dsp:txBody>
      <dsp:txXfrm>
        <a:off x="3895583" y="74462"/>
        <a:ext cx="2179442" cy="1364949"/>
      </dsp:txXfrm>
    </dsp:sp>
    <dsp:sp modelId="{19CEF774-A24B-43ED-8BE5-AFF3B996D8C8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3491635" y="642148"/>
              </a:moveTo>
              <a:arcTo wR="2016168" hR="2016168" stAng="19022338" swAng="230061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567795" y="3024874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Use new loss value to compute gradients. Adjust parameters with backprop.</a:t>
          </a:r>
          <a:endParaRPr lang="en-SG" sz="1800" kern="1200" dirty="0"/>
        </a:p>
      </dsp:txBody>
      <dsp:txXfrm>
        <a:off x="5641636" y="3098715"/>
        <a:ext cx="2179442" cy="1364949"/>
      </dsp:txXfrm>
    </dsp:sp>
    <dsp:sp modelId="{8DFFBC6C-5BF6-494E-BCD9-7424940D0A5A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2634180" y="3935282"/>
              </a:moveTo>
              <a:arcTo wR="2016168" hR="2016168" stAng="4328993" swAng="21420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75689" y="3024874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Repeat until convergence or max number of iterations, as in GD earlier.</a:t>
          </a:r>
          <a:endParaRPr lang="en-SG" sz="1800" kern="1200" dirty="0"/>
        </a:p>
      </dsp:txBody>
      <dsp:txXfrm>
        <a:off x="2149530" y="3098715"/>
        <a:ext cx="2179442" cy="1364949"/>
      </dsp:txXfrm>
    </dsp:sp>
    <dsp:sp modelId="{E3D06BB9-B2E3-4E43-B093-97F8E2A98751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6543" y="1853859"/>
              </a:moveTo>
              <a:arcTo wR="2016168" hR="2016168" stAng="11077051" swAng="230061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3821742" y="621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Forward pass on dataset samples. Compute errors and loss function.</a:t>
          </a:r>
          <a:endParaRPr lang="en-SG" sz="1800" kern="1200" dirty="0"/>
        </a:p>
      </dsp:txBody>
      <dsp:txXfrm>
        <a:off x="3895583" y="74462"/>
        <a:ext cx="2179442" cy="1364949"/>
      </dsp:txXfrm>
    </dsp:sp>
    <dsp:sp modelId="{19CEF774-A24B-43ED-8BE5-AFF3B996D8C8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3491635" y="642148"/>
              </a:moveTo>
              <a:arcTo wR="2016168" hR="2016168" stAng="19022338" swAng="230061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567795" y="3024874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Use new loss value to compute gradients. Adjust parameters with backprop.</a:t>
          </a:r>
          <a:endParaRPr lang="en-SG" sz="1800" kern="1200" dirty="0"/>
        </a:p>
      </dsp:txBody>
      <dsp:txXfrm>
        <a:off x="5641636" y="3098715"/>
        <a:ext cx="2179442" cy="1364949"/>
      </dsp:txXfrm>
    </dsp:sp>
    <dsp:sp modelId="{8DFFBC6C-5BF6-494E-BCD9-7424940D0A5A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2634180" y="3935282"/>
              </a:moveTo>
              <a:arcTo wR="2016168" hR="2016168" stAng="4328993" swAng="2142014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75689" y="3024874"/>
          <a:ext cx="2327124" cy="151263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Repeat until convergence or max number of iterations, as in GD earlier.</a:t>
          </a:r>
          <a:endParaRPr lang="en-SG" sz="1800" kern="1200" dirty="0"/>
        </a:p>
      </dsp:txBody>
      <dsp:txXfrm>
        <a:off x="2149530" y="3098715"/>
        <a:ext cx="2179442" cy="1364949"/>
      </dsp:txXfrm>
    </dsp:sp>
    <dsp:sp modelId="{E3D06BB9-B2E3-4E43-B093-97F8E2A98751}">
      <dsp:nvSpPr>
        <dsp:cNvPr id="0" name=""/>
        <dsp:cNvSpPr/>
      </dsp:nvSpPr>
      <dsp:spPr>
        <a:xfrm>
          <a:off x="2969136" y="756936"/>
          <a:ext cx="4032337" cy="4032337"/>
        </a:xfrm>
        <a:custGeom>
          <a:avLst/>
          <a:gdLst/>
          <a:ahLst/>
          <a:cxnLst/>
          <a:rect l="0" t="0" r="0" b="0"/>
          <a:pathLst>
            <a:path>
              <a:moveTo>
                <a:pt x="6543" y="1853859"/>
              </a:moveTo>
              <a:arcTo wR="2016168" hR="2016168" stAng="11077051" swAng="2300611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cikit-learn.org/stable/modules/generated/sklearn.metrics.confusion_matri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scikit-learn.org/stable/modules/generated/sklearn.metrics.classification_report.html#sklearn.metrics.classification_repor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uk/citations?user=JicYPdAAAAAJ&amp;hl=en" TargetMode="External"/><Relationship Id="rId2" Type="http://schemas.openxmlformats.org/officeDocument/2006/relationships/hyperlink" Target="https://www.cs.toronto.edu/~hint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1/03/19/health/19rumelhart.html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W1-S3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on mixes for our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0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on mixes for our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6ECADF-0069-4F17-45C7-E8B70909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8" y="0"/>
            <a:ext cx="10314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5BF-18E0-B2E0-1950-BC4CC149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mock dataset generation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6, we will prepare a dataset for a </a:t>
                </a:r>
                <a:r>
                  <a:rPr lang="en-GB" b="1" dirty="0"/>
                  <a:t>single-variable binary classification.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inputs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will consist of chest sizes for male between 94cm and 114cm, randomly generated.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outputs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will consists of </a:t>
                </a:r>
                <a:r>
                  <a:rPr lang="en-GB" b="1" dirty="0"/>
                  <a:t>two</a:t>
                </a:r>
                <a:r>
                  <a:rPr lang="en-GB" dirty="0"/>
                  <a:t> </a:t>
                </a:r>
                <a:r>
                  <a:rPr lang="en-GB" b="1" dirty="0"/>
                  <a:t>classes</a:t>
                </a:r>
                <a:r>
                  <a:rPr lang="en-GB" dirty="0"/>
                  <a:t>, corresponding to the shirt size to use, with two possible values:</a:t>
                </a:r>
              </a:p>
              <a:p>
                <a:pPr lvl="1"/>
                <a:r>
                  <a:rPr lang="en-GB" b="1" dirty="0"/>
                  <a:t>M</a:t>
                </a:r>
                <a:r>
                  <a:rPr lang="en-GB" dirty="0"/>
                  <a:t> (class with value </a:t>
                </a:r>
                <a:r>
                  <a:rPr lang="en-GB" b="1" dirty="0"/>
                  <a:t>0</a:t>
                </a:r>
                <a:r>
                  <a:rPr lang="en-GB" dirty="0"/>
                  <a:t>, if chest size is below </a:t>
                </a:r>
                <a:r>
                  <a:rPr lang="en-GB" b="1" dirty="0"/>
                  <a:t>104</a:t>
                </a:r>
                <a:r>
                  <a:rPr lang="en-GB" dirty="0"/>
                  <a:t> cm) size</a:t>
                </a:r>
              </a:p>
              <a:p>
                <a:pPr lvl="1"/>
                <a:r>
                  <a:rPr lang="en-GB" dirty="0"/>
                  <a:t>and </a:t>
                </a:r>
                <a:r>
                  <a:rPr lang="en-GB" b="1" dirty="0"/>
                  <a:t>L</a:t>
                </a:r>
                <a:r>
                  <a:rPr lang="en-GB" dirty="0"/>
                  <a:t> size (class with value </a:t>
                </a:r>
                <a:r>
                  <a:rPr lang="en-GB" b="1" dirty="0"/>
                  <a:t>1</a:t>
                </a:r>
                <a:r>
                  <a:rPr lang="en-GB" dirty="0"/>
                  <a:t>, if chest size is above </a:t>
                </a:r>
                <a:r>
                  <a:rPr lang="en-GB" b="1" dirty="0"/>
                  <a:t>104</a:t>
                </a:r>
                <a:r>
                  <a:rPr lang="en-GB" dirty="0"/>
                  <a:t> cm).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  <a:blipFill>
                <a:blip r:embed="rId2"/>
                <a:stretch>
                  <a:fillRect l="-1991" t="-1937" r="-18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2D9BE8-32F5-DE08-00E2-03EC767B8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6"/>
          <a:stretch/>
        </p:blipFill>
        <p:spPr>
          <a:xfrm>
            <a:off x="8042301" y="613091"/>
            <a:ext cx="4017619" cy="60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18E48-BC81-EFDD-B44D-EDB8E1C2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67" y="0"/>
            <a:ext cx="8915573" cy="68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AB20D-0335-B6C3-3E8A-E1852D3E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1" y="0"/>
            <a:ext cx="1020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05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Expert systems are “the dream” and provide a high level of performance and accuracy in solving problems or making decisions. But these are difficult to design as they require a strong, and not necessarily obvious, human expertise.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7A199-484C-F8D7-4F43-7CDAD502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76" y="4740021"/>
            <a:ext cx="5879123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note:</a:t>
            </a:r>
            <a:r>
              <a:rPr lang="en-GB" dirty="0"/>
              <a:t> in our case, we could define an expert system as shown below, but most of the time the datasets will not have a clear logic and you will have to rely on ML algorithms instead, basically </a:t>
            </a:r>
            <a:r>
              <a:rPr lang="en-GB" i="1" dirty="0"/>
              <a:t>“hoping the AI will figure out a logic that works”.</a:t>
            </a:r>
            <a:endParaRPr lang="en-SG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96E18-05C3-8C71-06D4-804545AA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8" y="5162408"/>
            <a:ext cx="524900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a L size shirt).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 r="-10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Respectively,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therefore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0 (that is M size).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probability</a:t>
                </a:r>
                <a:r>
                  <a:rPr lang="en-GB" dirty="0"/>
                  <a:t> function is then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always has values between 0 and 1, thanks to the </a:t>
                </a:r>
                <a:r>
                  <a:rPr lang="en-GB" b="1" dirty="0"/>
                  <a:t>sigmoid</a:t>
                </a:r>
                <a:r>
                  <a:rPr lang="en-GB" dirty="0"/>
                  <a:t>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we defined earlier. 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4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adjusted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being of class 1 (that is a L size shirt).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  <a:blipFill>
                <a:blip r:embed="rId2"/>
                <a:stretch>
                  <a:fillRect l="-235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model has </a:t>
                </a:r>
                <a:r>
                  <a:rPr lang="en-GB" b="1" dirty="0"/>
                  <a:t>two trainable parameters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and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, to be decided like in the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In fact, we could see the logistic regression as the </a:t>
                </a:r>
                <a:r>
                  <a:rPr lang="en-GB" b="1" dirty="0"/>
                  <a:t>combination of linear regression and sigmoid together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In addition, note that 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is also often referred to as the </a:t>
                </a:r>
                <a:r>
                  <a:rPr lang="en-GB" b="1" dirty="0"/>
                  <a:t>logit</a:t>
                </a:r>
                <a:r>
                  <a:rPr lang="en-GB" dirty="0"/>
                  <a:t> function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353" b="-19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6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typical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different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families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problems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typical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structure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of a Deep Learning problem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linear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regression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algorithm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how is it used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train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Machine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Learning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models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polynomial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regression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regularization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and how to implement it in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Ridge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regression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8C61-EF21-6D5A-66A2-9B706C1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4" y="2811231"/>
            <a:ext cx="11672833" cy="400378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9FC289B-2D3B-1B18-DC78-0A0676C7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0E38244-EB1E-8A30-C5C5-0F231BA5FB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We can implement the logistic regression below and try it out with some values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!</a:t>
                </a:r>
                <a:endParaRPr lang="en-S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A0E38244-EB1E-8A30-C5C5-0F231BA5F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63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99043-9779-AAD9-684A-3CF7B1C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409153"/>
            <a:ext cx="949775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in linear regression, we will have to </a:t>
                </a:r>
                <a:r>
                  <a:rPr lang="en-GB" b="1" dirty="0"/>
                  <a:t>train the model</a:t>
                </a:r>
                <a:r>
                  <a:rPr lang="en-GB" dirty="0"/>
                  <a:t>, i.e. choose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that fit the dataset.</a:t>
                </a:r>
              </a:p>
              <a:p>
                <a:r>
                  <a:rPr lang="en-GB" dirty="0"/>
                  <a:t>While </a:t>
                </a:r>
                <a:r>
                  <a:rPr lang="en-GB" b="1" dirty="0"/>
                  <a:t>MSE</a:t>
                </a:r>
                <a:r>
                  <a:rPr lang="en-GB" dirty="0"/>
                  <a:t> seemed to work as a </a:t>
                </a: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to train the </a:t>
                </a:r>
                <a:r>
                  <a:rPr lang="en-GB" b="1" dirty="0"/>
                  <a:t>linear</a:t>
                </a:r>
                <a:r>
                  <a:rPr lang="en-GB" dirty="0"/>
                  <a:t> </a:t>
                </a:r>
                <a:r>
                  <a:rPr lang="en-GB" b="1" dirty="0"/>
                  <a:t>regression</a:t>
                </a:r>
                <a:r>
                  <a:rPr lang="en-GB" dirty="0"/>
                  <a:t> model, it is not that good for logistic regression.</a:t>
                </a:r>
              </a:p>
              <a:p>
                <a:r>
                  <a:rPr lang="en-GB" dirty="0"/>
                  <a:t>We need something better!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logistic regression, we prefer to </a:t>
                </a:r>
                <a:r>
                  <a:rPr lang="en-GB" b="1" dirty="0"/>
                  <a:t>minimize</a:t>
                </a:r>
                <a:r>
                  <a:rPr lang="en-GB" dirty="0"/>
                  <a:t> a loss function, called the</a:t>
                </a:r>
                <a:br>
                  <a:rPr lang="en-GB" dirty="0"/>
                </a:br>
                <a:r>
                  <a:rPr lang="en-GB" b="1" dirty="0"/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(cross-entropy)</a:t>
                </a:r>
                <a:r>
                  <a:rPr lang="en-GB" dirty="0"/>
                  <a:t> function, instead.</a:t>
                </a:r>
              </a:p>
              <a:p>
                <a:r>
                  <a:rPr lang="en-GB" dirty="0"/>
                  <a:t>This function has to do with the two </a:t>
                </a:r>
                <a:r>
                  <a:rPr lang="en-GB" b="1" dirty="0"/>
                  <a:t>logistic</a:t>
                </a:r>
                <a:r>
                  <a:rPr lang="en-GB" dirty="0"/>
                  <a:t> </a:t>
                </a:r>
                <a:r>
                  <a:rPr lang="en-GB" b="1" dirty="0"/>
                  <a:t>functions</a:t>
                </a:r>
                <a:r>
                  <a:rPr lang="en-GB" dirty="0"/>
                  <a:t> we have introduced earlier.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7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a good function to use for our problem for the two reasons:</a:t>
                </a:r>
              </a:p>
              <a:p>
                <a:r>
                  <a:rPr lang="en-GB" b="1" dirty="0"/>
                  <a:t>When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/>
                  <a:t> is close to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b="1" dirty="0"/>
                  <a:t>, both terms of the loss function, will have values close to 0</a:t>
                </a:r>
                <a:r>
                  <a:rPr lang="en-GB" dirty="0"/>
                  <a:t>. This follows from the properties we defined earlier for the mixes of logistic functions.</a:t>
                </a:r>
              </a:p>
              <a:p>
                <a:r>
                  <a:rPr lang="en-GB" dirty="0"/>
                  <a:t>On the opposite</a:t>
                </a:r>
                <a:r>
                  <a:rPr lang="en-GB" b="1" dirty="0"/>
                  <a:t>, the log-likelihood loss function will have a different behaviour when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1" dirty="0"/>
                  <a:t> and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b="1" dirty="0"/>
                  <a:t> are different, producing large non-zero negative values instead</a:t>
                </a:r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75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E8989-CA0E-9B9A-AB65-DD59B00F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(using the </a:t>
            </a:r>
            <a:r>
              <a:rPr lang="en-GB" b="1" dirty="0">
                <a:solidFill>
                  <a:srgbClr val="00B050"/>
                </a:solidFill>
              </a:rPr>
              <a:t>log-likelihood</a:t>
            </a:r>
            <a:r>
              <a:rPr lang="en-GB" b="1" dirty="0"/>
              <a:t> function as a loss):</a:t>
            </a:r>
          </a:p>
          <a:p>
            <a:pPr marL="0" indent="0">
              <a:buNone/>
            </a:pPr>
            <a:r>
              <a:rPr lang="en-GB" dirty="0"/>
              <a:t>This log-likelihood loss function is therefore a good choice of a performance/loss metric to measure the performance of our models.</a:t>
            </a:r>
          </a:p>
          <a:p>
            <a:pPr marL="0" indent="0">
              <a:buNone/>
            </a:pPr>
            <a:r>
              <a:rPr lang="en-GB" dirty="0"/>
              <a:t>Indeed, </a:t>
            </a:r>
            <a:r>
              <a:rPr lang="en-GB" b="1" u="sng" dirty="0"/>
              <a:t>maximizing</a:t>
            </a:r>
            <a:r>
              <a:rPr lang="en-GB" dirty="0"/>
              <a:t> </a:t>
            </a:r>
            <a:r>
              <a:rPr lang="en-GB" b="1" dirty="0"/>
              <a:t>this log-likelihood </a:t>
            </a:r>
            <a:r>
              <a:rPr lang="en-GB" dirty="0"/>
              <a:t>loss function and bringing it to zero would be equivalent to finding the best choice of parameters 𝑎 and 𝑏, and therefore the best fit.</a:t>
            </a:r>
          </a:p>
          <a:p>
            <a:pPr marL="0" indent="0">
              <a:buNone/>
            </a:pPr>
            <a:r>
              <a:rPr lang="en-GB" dirty="0"/>
              <a:t>In practice however, we </a:t>
            </a:r>
            <a:r>
              <a:rPr lang="en-GB" b="1" dirty="0"/>
              <a:t>prefer to </a:t>
            </a:r>
            <a:r>
              <a:rPr lang="en-GB" b="1" u="sng" dirty="0"/>
              <a:t>minimize</a:t>
            </a:r>
            <a:r>
              <a:rPr lang="en-GB" b="1" dirty="0"/>
              <a:t> loss functions</a:t>
            </a:r>
            <a:r>
              <a:rPr lang="en-GB" dirty="0"/>
              <a:t>. This requires a simple adjustment, </a:t>
            </a:r>
            <a:r>
              <a:rPr lang="en-GB" b="1" dirty="0"/>
              <a:t>multiplying the log-likelihood loss function by -1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/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 sz="2800">
                                                      <a:latin typeface="Cambria Math" panose="02040503050406030204" pitchFamily="18" charset="0"/>
                                                    </a:rPr>
                                                    <m:t>ln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func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1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log-likelihood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simply implement the log likelihood loss as shown below.</a:t>
            </a:r>
          </a:p>
          <a:p>
            <a:r>
              <a:rPr lang="en-GB" dirty="0"/>
              <a:t>Note: We could look for the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equation</a:t>
            </a:r>
            <a:r>
              <a:rPr lang="en-GB" dirty="0"/>
              <a:t> for the logistic regression, but this simply will not work.</a:t>
            </a:r>
          </a:p>
          <a:p>
            <a:r>
              <a:rPr lang="en-GB" dirty="0"/>
              <a:t>It is simply impossible to solve the logistic regression problem analytically.</a:t>
            </a:r>
          </a:p>
          <a:p>
            <a:r>
              <a:rPr lang="en-GB" dirty="0"/>
              <a:t>(Not convinced? Try solving it analytically!).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9DCBE-4611-3296-32F0-6F2A520A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"/>
          <a:stretch/>
        </p:blipFill>
        <p:spPr>
          <a:xfrm>
            <a:off x="1212978" y="5098080"/>
            <a:ext cx="9277765" cy="13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74976" cy="48457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Instead, it is often preferable to rely on heuristics, such as the gradient descent method, or the Newton method.</a:t>
            </a:r>
          </a:p>
          <a:p>
            <a:r>
              <a:rPr lang="en-GB" dirty="0"/>
              <a:t>Typically, this is what the </a:t>
            </a:r>
            <a:r>
              <a:rPr lang="en-GB" b="1" dirty="0" err="1"/>
              <a:t>LogisticRegression</a:t>
            </a:r>
            <a:r>
              <a:rPr lang="en-GB" b="1" dirty="0"/>
              <a:t>()</a:t>
            </a:r>
            <a:r>
              <a:rPr lang="en-GB" dirty="0"/>
              <a:t> object in </a:t>
            </a:r>
            <a:r>
              <a:rPr lang="en-GB" dirty="0" err="1"/>
              <a:t>sklearn</a:t>
            </a:r>
            <a:r>
              <a:rPr lang="en-GB" dirty="0"/>
              <a:t> uses for training!</a:t>
            </a:r>
          </a:p>
          <a:p>
            <a:r>
              <a:rPr lang="en-GB" dirty="0"/>
              <a:t>(Newton method is not covered but feel free to look it up/try it out?)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534C-1E5C-2536-7C44-58222FFE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7" y="1764772"/>
            <a:ext cx="6778957" cy="44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3DDF-5C29-0AA5-21F9-C5F60A7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313890"/>
            <a:ext cx="9412013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2398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When attempting to evaluate a classification model, it is often a good idea to first display a confusion matrix for the predicted values of the dataset samples (test samples, preferably).</a:t>
            </a:r>
          </a:p>
          <a:p>
            <a:r>
              <a:rPr lang="en-GB" dirty="0"/>
              <a:t>We can simply calculate it by using the </a:t>
            </a:r>
            <a:r>
              <a:rPr lang="en-GB" dirty="0" err="1"/>
              <a:t>confusion_matrix</a:t>
            </a:r>
            <a:r>
              <a:rPr lang="en-GB" dirty="0"/>
              <a:t>() function from </a:t>
            </a:r>
            <a:r>
              <a:rPr lang="en-GB" dirty="0" err="1"/>
              <a:t>sklearn</a:t>
            </a:r>
            <a:r>
              <a:rPr lang="en-GB" dirty="0"/>
              <a:t>. The non-diagonal elements have zero values, which is the sign that our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https://scikit-learn.org/stable/modules/generated/sklearn.metrics.confusion_matrix.html</a:t>
            </a:r>
            <a:r>
              <a:rPr lang="en-GB" dirty="0"/>
              <a:t>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48AA3C-AA90-D1EB-F30D-83277B83B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20" y="1376392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57909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We can also ask for a classification report for the trained model.</a:t>
            </a:r>
          </a:p>
          <a:p>
            <a:r>
              <a:rPr lang="en-GB" dirty="0"/>
              <a:t>This shows the precision, recall and F1 scores for each class, as well as the overall accuracy of the model.</a:t>
            </a:r>
          </a:p>
          <a:p>
            <a:r>
              <a:rPr lang="en-GB" dirty="0"/>
              <a:t>For each one of these interesting metrics, the best value is 1.0. Our model achieves a 1.0 score, suggesting that the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https://scikit-learn.org/stable/modules/generated/sklearn.metrics.classification_report.html#sklearn.metrics.classification_report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520" y="1376392"/>
            <a:ext cx="5391728" cy="37543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67757C-64AF-8BE1-A9D7-5D4CA0106416}"/>
              </a:ext>
            </a:extLst>
          </p:cNvPr>
          <p:cNvSpPr txBox="1"/>
          <p:nvPr/>
        </p:nvSpPr>
        <p:spPr>
          <a:xfrm>
            <a:off x="7000248" y="5400430"/>
            <a:ext cx="508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Note: the details of these metrics and what they represented is not discussed here (covered in previous classes).</a:t>
            </a:r>
          </a:p>
        </p:txBody>
      </p:sp>
    </p:spTree>
    <p:extLst>
      <p:ext uri="{BB962C8B-B14F-4D97-AF65-F5344CB8AC3E}">
        <p14:creationId xmlns:p14="http://schemas.microsoft.com/office/powerpoint/2010/main" val="175301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overfitting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underfitting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generalization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train-test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split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why is it related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generalization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8723-AD13-89B7-1419-91F9B6B5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B346-F257-1111-943C-75EAE45D1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tasks we have seen earlier are “difficult” to solve, because there is no easy way to explain the logic to a computer.</a:t>
            </a:r>
          </a:p>
          <a:p>
            <a:pPr marL="0" indent="0">
              <a:buNone/>
            </a:pPr>
            <a:r>
              <a:rPr lang="en-GB" dirty="0"/>
              <a:t>Our brain, however, seems very capable to solve these tasks.</a:t>
            </a:r>
          </a:p>
          <a:p>
            <a:pPr marL="0" indent="0">
              <a:buNone/>
            </a:pPr>
            <a:r>
              <a:rPr lang="en-GB" b="1" dirty="0"/>
              <a:t>Million dollar question: </a:t>
            </a:r>
            <a:r>
              <a:rPr lang="en-GB" dirty="0"/>
              <a:t>Could we replace the linear/polynomial/logistic models with a model that mimics the brain?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5FA5B-6C71-D983-90F8-57E791E8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4326716"/>
            <a:ext cx="9175275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06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88012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Question: In neural networks, we will implement neurons, but are they really close to the ones in the human brain?</a:t>
            </a:r>
          </a:p>
          <a:p>
            <a:r>
              <a:rPr lang="en-GB" dirty="0"/>
              <a:t>Neural networks are inspired by the neural structure and processes of the human brain.</a:t>
            </a:r>
          </a:p>
          <a:p>
            <a:r>
              <a:rPr lang="en-GB" dirty="0"/>
              <a:t>Neural networks are comprised of interconnected nodes, which are called </a:t>
            </a:r>
            <a:r>
              <a:rPr lang="en-GB" b="1" dirty="0"/>
              <a:t>artificial neurons </a:t>
            </a:r>
            <a:r>
              <a:rPr lang="en-GB" dirty="0"/>
              <a:t>or </a:t>
            </a:r>
            <a:r>
              <a:rPr lang="en-GB" b="1" dirty="0" err="1"/>
              <a:t>perceptrons</a:t>
            </a:r>
            <a:r>
              <a:rPr lang="en-GB" dirty="0"/>
              <a:t>.</a:t>
            </a:r>
          </a:p>
          <a:p>
            <a:r>
              <a:rPr lang="en-GB" dirty="0"/>
              <a:t>Neural networks are related to biology in that they are modelled after biological neural systems.</a:t>
            </a:r>
          </a:p>
        </p:txBody>
      </p:sp>
      <p:pic>
        <p:nvPicPr>
          <p:cNvPr id="4" name="Picture 3" descr="A diagram of a cell body and a diagram of a cell body&#10;&#10;Description automatically generated">
            <a:extLst>
              <a:ext uri="{FF2B5EF4-FFF2-40B4-BE49-F238E27FC236}">
                <a16:creationId xmlns:a16="http://schemas.microsoft.com/office/drawing/2014/main" id="{7BFD9D5F-B9B4-25D8-8551-647E6EDC9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75" y="490677"/>
            <a:ext cx="3958985" cy="323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70181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</a:t>
            </a:r>
          </a:p>
          <a:p>
            <a:r>
              <a:rPr lang="en-GB" dirty="0"/>
              <a:t>A </a:t>
            </a:r>
            <a:r>
              <a:rPr lang="en-GB" b="1" dirty="0"/>
              <a:t>neuron will receive stimuli</a:t>
            </a:r>
            <a:r>
              <a:rPr lang="en-GB" dirty="0"/>
              <a:t> through its dendrites, in the form of electrical signals playing the role of </a:t>
            </a:r>
            <a:r>
              <a:rPr lang="en-GB" b="1" dirty="0"/>
              <a:t>inputs</a:t>
            </a:r>
            <a:r>
              <a:rPr lang="en-GB" dirty="0"/>
              <a:t>,</a:t>
            </a:r>
          </a:p>
          <a:p>
            <a:r>
              <a:rPr lang="en-GB" dirty="0"/>
              <a:t>It will </a:t>
            </a:r>
            <a:r>
              <a:rPr lang="en-GB" b="1" dirty="0"/>
              <a:t>process the inputs </a:t>
            </a:r>
            <a:r>
              <a:rPr lang="en-GB" dirty="0"/>
              <a:t>in a certain way in its nucleus (and other parts of the neuron),</a:t>
            </a:r>
          </a:p>
          <a:p>
            <a:r>
              <a:rPr lang="en-GB" dirty="0"/>
              <a:t>If the integrated signals reach a threshold, </a:t>
            </a:r>
            <a:r>
              <a:rPr lang="en-GB" b="1" dirty="0"/>
              <a:t>the neuron generates an action potential</a:t>
            </a:r>
            <a:r>
              <a:rPr lang="en-GB" dirty="0"/>
              <a:t>, a brief electrical impulse. This is an output coming from the axon terminal, in the form of a signal (1) or no signal (0) being produced.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E7C03B-F864-25F2-5F90-9E2F6BAD7D26}"/>
                  </a:ext>
                </a:extLst>
              </p:cNvPr>
              <p:cNvSpPr txBox="1"/>
              <p:nvPr/>
            </p:nvSpPr>
            <p:spPr>
              <a:xfrm>
                <a:off x="8682893" y="3899877"/>
                <a:ext cx="2860431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In other words,</a:t>
                </a:r>
              </a:p>
              <a:p>
                <a:pPr algn="ctr"/>
                <a:endParaRPr lang="en-GB" sz="2400" dirty="0"/>
              </a:p>
              <a:p>
                <a:pPr algn="ctr"/>
                <a:r>
                  <a:rPr lang="en-GB" sz="2400" b="1" dirty="0"/>
                  <a:t>Neuron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400" dirty="0"/>
              </a:p>
              <a:p>
                <a:pPr algn="ctr"/>
                <a:r>
                  <a:rPr lang="en-GB" sz="2400" b="1" dirty="0"/>
                  <a:t>Logistic Regression?!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3E7C03B-F864-25F2-5F90-9E2F6BAD7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2893" y="3899877"/>
                <a:ext cx="2860431" cy="1938992"/>
              </a:xfrm>
              <a:prstGeom prst="rect">
                <a:avLst/>
              </a:prstGeom>
              <a:blipFill>
                <a:blip r:embed="rId2"/>
                <a:stretch>
                  <a:fillRect l="-1907" t="-2188" r="-1695" b="-5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diagram of a cell body and a diagram of a cell body&#10;&#10;Description automatically generated">
            <a:extLst>
              <a:ext uri="{FF2B5EF4-FFF2-40B4-BE49-F238E27FC236}">
                <a16:creationId xmlns:a16="http://schemas.microsoft.com/office/drawing/2014/main" id="{93468420-744C-D00A-8162-39F1BEDA1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75" y="490677"/>
            <a:ext cx="3958985" cy="323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9506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9748" cy="5032375"/>
          </a:xfrm>
        </p:spPr>
        <p:txBody>
          <a:bodyPr>
            <a:normAutofit/>
          </a:bodyPr>
          <a:lstStyle/>
          <a:p>
            <a:r>
              <a:rPr lang="en-GB" dirty="0"/>
              <a:t>Eventually the signal produced by a neuron will be passed to other neurons in the brain.</a:t>
            </a:r>
          </a:p>
          <a:p>
            <a:r>
              <a:rPr lang="en-GB" dirty="0"/>
              <a:t>The brain could be seen as a set of several neurons processing information, </a:t>
            </a:r>
            <a:r>
              <a:rPr lang="en-GB" b="1" dirty="0"/>
              <a:t>both in parallel and in sequence</a:t>
            </a:r>
            <a:r>
              <a:rPr lang="en-GB" dirty="0"/>
              <a:t>.</a:t>
            </a:r>
          </a:p>
          <a:p>
            <a:r>
              <a:rPr lang="en-GB" dirty="0"/>
              <a:t>This assembly, which is the brain, is commonly referred to as a </a:t>
            </a:r>
            <a:r>
              <a:rPr lang="en-GB" b="1" dirty="0"/>
              <a:t>neural network</a:t>
            </a:r>
            <a:r>
              <a:rPr lang="en-GB" dirty="0"/>
              <a:t>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79C4BB9-E4D3-29A9-77AA-04412F9D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  <p:pic>
        <p:nvPicPr>
          <p:cNvPr id="5" name="Picture 4" descr="A diagram of a cell body and a diagram of a cell body&#10;&#10;Description automatically generated">
            <a:extLst>
              <a:ext uri="{FF2B5EF4-FFF2-40B4-BE49-F238E27FC236}">
                <a16:creationId xmlns:a16="http://schemas.microsoft.com/office/drawing/2014/main" id="{D4E286A9-4AD5-4E9C-6C92-E073C4C44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75" y="490677"/>
            <a:ext cx="3958985" cy="323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2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457335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Research has shown that artificial neural networks could indeed be used to solve some of the problems that biological neural networks can solve.</a:t>
            </a:r>
          </a:p>
          <a:p>
            <a:r>
              <a:rPr lang="en-GB" dirty="0"/>
              <a:t>For example, neural networks can be used to identify objects in images, just as biological neural networks can.</a:t>
            </a:r>
          </a:p>
          <a:p>
            <a:r>
              <a:rPr lang="en-GB" dirty="0"/>
              <a:t>The training process of CS neural networks is apparently very similar to the biological neural networks.</a:t>
            </a:r>
          </a:p>
          <a:p>
            <a:r>
              <a:rPr lang="en-GB" dirty="0"/>
              <a:t>This is actually an ongoing argument: see </a:t>
            </a:r>
            <a:r>
              <a:rPr lang="en-US" dirty="0"/>
              <a:t>[Quanta2021] and [MITNews2022].</a:t>
            </a:r>
            <a:endParaRPr lang="en-SG" dirty="0"/>
          </a:p>
          <a:p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25391-7442-1C3D-FAD0-3B793A66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  <p:pic>
        <p:nvPicPr>
          <p:cNvPr id="5" name="Picture 4" descr="A diagram of a cell body and a diagram of a cell body&#10;&#10;Description automatically generated">
            <a:extLst>
              <a:ext uri="{FF2B5EF4-FFF2-40B4-BE49-F238E27FC236}">
                <a16:creationId xmlns:a16="http://schemas.microsoft.com/office/drawing/2014/main" id="{09409767-E726-58B0-12E6-E5A975A003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375" y="490677"/>
            <a:ext cx="3958985" cy="323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26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we will try to come up with a model capable of predicting the price of an apartment based on some of its features. </a:t>
                </a:r>
              </a:p>
              <a:p>
                <a:pPr marL="0" indent="0">
                  <a:buNone/>
                </a:pPr>
                <a:r>
                  <a:rPr lang="en-GB" dirty="0"/>
                  <a:t>The inputs will this time consist of two parameters: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surface</a:t>
                </a:r>
                <a:r>
                  <a:rPr lang="en-GB" dirty="0"/>
                  <a:t> of the apartment, in sqm, just like before,</a:t>
                </a:r>
              </a:p>
              <a:p>
                <a:r>
                  <a:rPr lang="en-GB" dirty="0"/>
                  <a:t>and the </a:t>
                </a:r>
                <a:r>
                  <a:rPr lang="en-GB" b="1" dirty="0"/>
                  <a:t>distance</a:t>
                </a:r>
                <a:r>
                  <a:rPr lang="en-GB" dirty="0"/>
                  <a:t> between the apartment and the closest MRT station in meters.</a:t>
                </a:r>
              </a:p>
              <a:p>
                <a:pPr marL="0" indent="0">
                  <a:buNone/>
                </a:pPr>
                <a:r>
                  <a:rPr lang="en-GB" dirty="0"/>
                  <a:t>We will generate a mock dataset by: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surfaces</a:t>
                </a:r>
                <a:r>
                  <a:rPr lang="en-GB" dirty="0"/>
                  <a:t> between 40 sqm and 200 sqm,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distances</a:t>
                </a:r>
                <a:r>
                  <a:rPr lang="en-GB" dirty="0"/>
                  <a:t> between 50 and 1000m,</a:t>
                </a:r>
              </a:p>
              <a:p>
                <a:r>
                  <a:rPr lang="en-GB" dirty="0"/>
                  <a:t>generate prices by assuming that the average price is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Finally, we will randomly apply a -/+ 10% variation on the average price to create some variance, and call that the output for a given sample.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300" r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3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0C03-F7BD-49E2-BB80-89E3543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9" y="1756854"/>
            <a:ext cx="11752662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1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9229FC-D397-9D8C-4B8E-7284C932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26" y="0"/>
            <a:ext cx="636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8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4CAA90-AC59-0D8D-3497-ACB3CFEC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8" y="0"/>
            <a:ext cx="104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14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51795-C01A-E1C7-17B8-EBAC406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885470"/>
            <a:ext cx="11345858" cy="50870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965EAD-A0E9-77F6-B621-C437940A3FE6}"/>
                  </a:ext>
                </a:extLst>
              </p:cNvPr>
              <p:cNvSpPr txBox="1"/>
              <p:nvPr/>
            </p:nvSpPr>
            <p:spPr>
              <a:xfrm>
                <a:off x="717755" y="5751871"/>
                <a:ext cx="1105117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algn="ctr"/>
                <a:r>
                  <a:rPr lang="en-GB" dirty="0"/>
                  <a:t>is actually the equation of a 2D plane in a 3D ambient space!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965EAD-A0E9-77F6-B621-C437940A3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55" y="5751871"/>
                <a:ext cx="11051174" cy="646331"/>
              </a:xfrm>
              <a:prstGeom prst="rect">
                <a:avLst/>
              </a:prstGeom>
              <a:blipFill>
                <a:blip r:embed="rId3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55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(How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functions?)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74F8-F1BE-D6E5-016B-AE54399D1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Neuron</a:t>
            </a:r>
            <a:r>
              <a:rPr lang="en-GB" b="1" dirty="0"/>
              <a:t> in Neural Networks):</a:t>
            </a:r>
          </a:p>
          <a:p>
            <a:pPr marL="0" indent="0">
              <a:buNone/>
            </a:pPr>
            <a:r>
              <a:rPr lang="en-GB" dirty="0"/>
              <a:t>Each artificial neuron in a neural network might for instance be represented as a linear regression (or later on, a logistic regression) model, which receives input, applies a transformation on that input, and produces an output.</a:t>
            </a:r>
          </a:p>
          <a:p>
            <a:pPr marL="0" indent="0">
              <a:buNone/>
            </a:pPr>
            <a:r>
              <a:rPr lang="en-GB" dirty="0"/>
              <a:t>And similar to the way that biological neurons are connected and communicate with each other, artificial neurons are connected to each other, in parallel and in sequence, through a network. This neural network can be thought of as pathways for information to flow.</a:t>
            </a:r>
          </a:p>
          <a:p>
            <a:pPr marL="0" indent="0">
              <a:buNone/>
            </a:pPr>
            <a:r>
              <a:rPr lang="en-GB" dirty="0"/>
              <a:t>(Later on, we will see more advanced ways to represent neurons than linear or logistic regression.)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4809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95FE-84E8-94C7-4598-E1272BD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our first Neuron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07B46-BDBF-EA2C-6EA2-2B1DD37B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436221"/>
            <a:ext cx="8113904" cy="52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0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3926C-6B91-0C8F-E5E2-B1ABBCC4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7" y="214086"/>
            <a:ext cx="9916566" cy="62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2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A7B-B6D2-6F67-1336-912BCD96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minimal Neural Network 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defining a minimal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order to define a minimal neural network with only one neuron, we need two things:</a:t>
                </a:r>
              </a:p>
              <a:p>
                <a:r>
                  <a:rPr lang="en-GB" dirty="0"/>
                  <a:t>First, an </a:t>
                </a:r>
                <a:r>
                  <a:rPr lang="en-GB" b="1" dirty="0"/>
                  <a:t>__</a:t>
                </a:r>
                <a:r>
                  <a:rPr lang="en-GB" b="1" dirty="0" err="1"/>
                  <a:t>init</a:t>
                </a:r>
                <a:r>
                  <a:rPr lang="en-GB" b="1" dirty="0"/>
                  <a:t>__ method, </a:t>
                </a:r>
                <a:r>
                  <a:rPr lang="en-GB" dirty="0"/>
                  <a:t>listing the </a:t>
                </a:r>
                <a:r>
                  <a:rPr lang="en-GB" b="1" dirty="0"/>
                  <a:t>trainable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for the model. In our case that is a </a:t>
                </a:r>
                <a:r>
                  <a:rPr lang="en-GB" b="1" dirty="0"/>
                  <a:t>weight</a:t>
                </a:r>
                <a:r>
                  <a:rPr lang="en-GB" dirty="0"/>
                  <a:t> </a:t>
                </a:r>
                <a:r>
                  <a:rPr lang="en-GB" b="1" dirty="0"/>
                  <a:t>vector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2 elements and a single scalar </a:t>
                </a:r>
                <a:r>
                  <a:rPr lang="en-GB" b="1" dirty="0"/>
                  <a:t>bias</a:t>
                </a:r>
                <a:r>
                  <a:rPr lang="en-GB" dirty="0"/>
                  <a:t>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Second, a </a:t>
                </a:r>
                <a:r>
                  <a:rPr lang="en-GB" b="1" dirty="0"/>
                  <a:t>forward</a:t>
                </a:r>
                <a:r>
                  <a:rPr lang="en-GB" dirty="0"/>
                  <a:t> </a:t>
                </a:r>
                <a:r>
                  <a:rPr lang="en-GB" b="1" dirty="0"/>
                  <a:t>method</a:t>
                </a:r>
                <a:r>
                  <a:rPr lang="en-GB" dirty="0"/>
                  <a:t>, which will be used to formulate predictions for any set of given inputs. The </a:t>
                </a:r>
                <a:r>
                  <a:rPr lang="en-GB" b="1" dirty="0"/>
                  <a:t>prediction</a:t>
                </a:r>
                <a:r>
                  <a:rPr lang="en-GB" dirty="0"/>
                  <a:t> </a:t>
                </a:r>
                <a:r>
                  <a:rPr lang="en-GB" b="1" dirty="0"/>
                  <a:t>formula</a:t>
                </a:r>
                <a:r>
                  <a:rPr lang="en-GB" dirty="0"/>
                  <a:t> is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b="1" dirty="0"/>
                  <a:t>(For now, this  single neuron is equivalent to a Linear Regression!)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94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A64E1-9657-6395-FB7C-E89FCA86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13" y="9331"/>
            <a:ext cx="9066623" cy="68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8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CDDC-F493-891C-2E09-5E83E32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6F20-0ADA-E25F-255A-06B42190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takes care of the </a:t>
            </a:r>
            <a:r>
              <a:rPr lang="en-GB" b="1" dirty="0"/>
              <a:t>first</a:t>
            </a:r>
            <a:r>
              <a:rPr lang="en-GB" dirty="0"/>
              <a:t> </a:t>
            </a:r>
            <a:r>
              <a:rPr lang="en-GB" b="1" dirty="0"/>
              <a:t>three</a:t>
            </a:r>
            <a:r>
              <a:rPr lang="en-GB" dirty="0"/>
              <a:t> </a:t>
            </a:r>
            <a:r>
              <a:rPr lang="en-GB" b="1" dirty="0"/>
              <a:t>elements</a:t>
            </a:r>
            <a:r>
              <a:rPr lang="en-GB" dirty="0"/>
              <a:t> of a machine learning problem (task, dataset, model).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fourth</a:t>
            </a:r>
            <a:r>
              <a:rPr lang="en-GB" dirty="0"/>
              <a:t> element we need to define is a </a:t>
            </a: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.</a:t>
            </a:r>
          </a:p>
          <a:p>
            <a:r>
              <a:rPr lang="en-GB" dirty="0"/>
              <a:t>As this is a regression task, we can reuse the </a:t>
            </a:r>
            <a:r>
              <a:rPr lang="en-GB" b="1" dirty="0"/>
              <a:t>MSE</a:t>
            </a:r>
            <a:r>
              <a:rPr lang="en-GB" dirty="0"/>
              <a:t> </a:t>
            </a:r>
            <a:r>
              <a:rPr lang="en-GB" b="1" dirty="0"/>
              <a:t>loss</a:t>
            </a:r>
            <a:r>
              <a:rPr lang="en-GB" dirty="0"/>
              <a:t> and add this MSE loss function as a method to our class.</a:t>
            </a:r>
          </a:p>
          <a:p>
            <a:r>
              <a:rPr lang="en-GB" dirty="0"/>
              <a:t>For convenience, we will compute the MSE loss in in matrix form.</a:t>
            </a:r>
          </a:p>
          <a:p>
            <a:r>
              <a:rPr lang="en-GB" dirty="0"/>
              <a:t>We will also reuse the </a:t>
            </a:r>
            <a:r>
              <a:rPr lang="en-GB" b="1" dirty="0"/>
              <a:t>forward()</a:t>
            </a:r>
            <a:r>
              <a:rPr lang="en-GB" dirty="0"/>
              <a:t> method we just coded to make predictions and then compared said predictions with the expected outputs from our dataset.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9178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332CD-4029-25C5-BAAD-7B2AC3A2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33" y="1700845"/>
            <a:ext cx="8662133" cy="51571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E37038-764C-E08B-C9DF-A2C602A7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2605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302F-B7B2-26CD-EB4B-FB867D53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parameters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8799"/>
                <a:ext cx="5955892" cy="502920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Technically, our Neural Network could operate with any number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SG" dirty="0"/>
                  <a:t> and any number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:r>
                  <a:rPr lang="en-SG" dirty="0"/>
                  <a:t>We would simply need to adjust the sizes of the parameters, making: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matrix,</a:t>
                </a:r>
              </a:p>
              <a:p>
                <a:r>
                  <a:rPr lang="en-SG" dirty="0"/>
                  <a:t>B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vector.</a:t>
                </a:r>
              </a:p>
              <a:p>
                <a:pPr marL="0" indent="0">
                  <a:buNone/>
                </a:pPr>
                <a:r>
                  <a:rPr lang="en-SG" dirty="0"/>
                  <a:t>Note: This would be equivalent to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SG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SG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neurons, each receiving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SG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SG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SG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SG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inputs, and each producing one output to be assembled as the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SG" dirty="0"/>
                  <a:t> vector.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8799"/>
                <a:ext cx="5955892" cy="5029201"/>
              </a:xfrm>
              <a:blipFill>
                <a:blip r:embed="rId2"/>
                <a:stretch>
                  <a:fillRect l="-2149" t="-1939" r="-1331" b="-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88F2326B-03D1-DF9D-6987-ED6387320D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07" r="36786" b="5509"/>
          <a:stretch/>
        </p:blipFill>
        <p:spPr>
          <a:xfrm>
            <a:off x="6766229" y="2220686"/>
            <a:ext cx="5335574" cy="427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6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5738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Shallow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Following the logic of our </a:t>
                </a:r>
                <a:r>
                  <a:rPr lang="en-GB" dirty="0" err="1"/>
                  <a:t>SimpleNeuralNet</a:t>
                </a:r>
                <a:r>
                  <a:rPr lang="en-GB" dirty="0"/>
                  <a:t>, we could implement a Shallow Neural Network. </a:t>
                </a:r>
                <a:r>
                  <a:rPr lang="en-GB" b="1" dirty="0"/>
                  <a:t>It will include two processing layers of neurons in a row, instead of just one, and each layer will be implementing its own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𝑾𝑿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operation of some sort.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57387" cy="5032375"/>
              </a:xfrm>
              <a:blipFill>
                <a:blip r:embed="rId2"/>
                <a:stretch>
                  <a:fillRect l="-1155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795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5" name="Picture 4" descr="A diagram of a complex formula&#10;&#10;Description automatically generated with medium confidence">
            <a:extLst>
              <a:ext uri="{FF2B5EF4-FFF2-40B4-BE49-F238E27FC236}">
                <a16:creationId xmlns:a16="http://schemas.microsoft.com/office/drawing/2014/main" id="{3A249C4A-540E-C08B-C488-FBA4BB21F1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7075"/>
          <a:stretch/>
        </p:blipFill>
        <p:spPr>
          <a:xfrm>
            <a:off x="942392" y="1418065"/>
            <a:ext cx="10596465" cy="53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Machine Learning. It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Note: </a:t>
                </a:r>
                <a:r>
                  <a:rPr lang="en-GB" dirty="0"/>
                  <a:t>Sometimes, the notation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is used instead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 (to be proven as an extra exercise!):</a:t>
                </a:r>
                <a:br>
                  <a:rPr lang="en-GB" dirty="0"/>
                </a:b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75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first layer, will produce receive inputs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produce outputs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complex formula&#10;&#10;Description automatically generated with medium confidence">
            <a:extLst>
              <a:ext uri="{FF2B5EF4-FFF2-40B4-BE49-F238E27FC236}">
                <a16:creationId xmlns:a16="http://schemas.microsoft.com/office/drawing/2014/main" id="{B97E64B7-D9ED-1D29-975E-180DEE91C7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7075"/>
          <a:stretch/>
        </p:blipFill>
        <p:spPr>
          <a:xfrm>
            <a:off x="3251718" y="3801813"/>
            <a:ext cx="5688563" cy="28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48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second layer, also called </a:t>
                </a:r>
                <a:r>
                  <a:rPr lang="en-GB" b="1" dirty="0"/>
                  <a:t>hidden</a:t>
                </a:r>
                <a:r>
                  <a:rPr lang="en-GB" dirty="0"/>
                  <a:t> </a:t>
                </a:r>
                <a:r>
                  <a:rPr lang="en-GB" b="1" dirty="0"/>
                  <a:t>layer</a:t>
                </a:r>
                <a:r>
                  <a:rPr lang="en-GB" dirty="0"/>
                  <a:t>, will produce receive inputs from the previous layer with dimensionality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will produce outputs matching the dimensionality of the outputs in our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be 2D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,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1D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complex formula&#10;&#10;Description automatically generated with medium confidence">
            <a:extLst>
              <a:ext uri="{FF2B5EF4-FFF2-40B4-BE49-F238E27FC236}">
                <a16:creationId xmlns:a16="http://schemas.microsoft.com/office/drawing/2014/main" id="{9858A74A-F7A1-E3E0-849D-D0E3929A33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8" b="7075"/>
          <a:stretch/>
        </p:blipFill>
        <p:spPr>
          <a:xfrm>
            <a:off x="3251718" y="3801813"/>
            <a:ext cx="5688563" cy="286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5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Small changes:</a:t>
                </a:r>
              </a:p>
              <a:p>
                <a:r>
                  <a:rPr lang="en-GB" dirty="0"/>
                  <a:t>Weights and biases are now </a:t>
                </a:r>
                <a:r>
                  <a:rPr lang="en-GB" b="1" dirty="0"/>
                  <a:t>randomly</a:t>
                </a:r>
                <a:r>
                  <a:rPr lang="en-GB" dirty="0"/>
                  <a:t> </a:t>
                </a:r>
                <a:r>
                  <a:rPr lang="en-GB" b="1" dirty="0"/>
                  <a:t>generated</a:t>
                </a:r>
                <a:r>
                  <a:rPr lang="en-GB" dirty="0"/>
                  <a:t>, instead of being passed to the </a:t>
                </a:r>
                <a:r>
                  <a:rPr lang="en-GB" dirty="0" err="1"/>
                  <a:t>init</a:t>
                </a:r>
                <a:r>
                  <a:rPr lang="en-GB" dirty="0"/>
                  <a:t> method.</a:t>
                </a:r>
              </a:p>
              <a:p>
                <a:r>
                  <a:rPr lang="en-GB" dirty="0"/>
                  <a:t>We pass the </a:t>
                </a:r>
                <a:r>
                  <a:rPr lang="en-GB" b="1" dirty="0"/>
                  <a:t>expected</a:t>
                </a:r>
                <a:r>
                  <a:rPr lang="en-GB" dirty="0"/>
                  <a:t> </a:t>
                </a:r>
                <a:r>
                  <a:rPr lang="en-GB" b="1" dirty="0"/>
                  <a:t>sizes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instead.</a:t>
                </a:r>
              </a:p>
              <a:p>
                <a:r>
                  <a:rPr lang="en-SG" b="1" dirty="0"/>
                  <a:t>Initializing</a:t>
                </a:r>
                <a:r>
                  <a:rPr lang="en-SG" dirty="0"/>
                  <a:t> </a:t>
                </a:r>
                <a:r>
                  <a:rPr lang="en-SG" b="1" dirty="0"/>
                  <a:t>as normal random with zero mean and variance 0.1.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  <a:blipFill>
                <a:blip r:embed="rId3"/>
                <a:stretch>
                  <a:fillRect l="-3153" t="-1973" r="-21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515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sz="2400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483510"/>
            <a:ext cx="332154" cy="849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 flipV="1">
            <a:off x="4079631" y="3751385"/>
            <a:ext cx="2962031" cy="10507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3842-7F62-CF52-EA5A-6F60E0A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training procedure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6B828-D9CD-5DA9-3D1E-6F24E022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At the moment, we have coded a model that can initialize trainable parameters randomly, formulate predictions and evaluate its own performance.</a:t>
            </a:r>
          </a:p>
          <a:p>
            <a:r>
              <a:rPr lang="en-GB" dirty="0"/>
              <a:t>It is great, but we have no way to adjust the weights manually.</a:t>
            </a:r>
          </a:p>
          <a:p>
            <a:r>
              <a:rPr lang="en-GB" dirty="0"/>
              <a:t>We can only try a few different initialization and pray the RNG gods to give us trainable parameters with a good loss.</a:t>
            </a:r>
          </a:p>
          <a:p>
            <a:r>
              <a:rPr lang="en-GB" b="1" dirty="0"/>
              <a:t>We need a training</a:t>
            </a:r>
            <a:br>
              <a:rPr lang="en-GB" b="1" dirty="0"/>
            </a:br>
            <a:r>
              <a:rPr lang="en-GB" b="1" dirty="0"/>
              <a:t>procedure!</a:t>
            </a:r>
          </a:p>
          <a:p>
            <a:r>
              <a:rPr lang="en-GB" b="1" dirty="0"/>
              <a:t>What could it be…?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78C1D-9A19-BD60-AD2B-0ACC41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85" y="4548090"/>
            <a:ext cx="6133804" cy="23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76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387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u="sng" dirty="0"/>
              <a:t>gradient</a:t>
            </a:r>
            <a:r>
              <a:rPr lang="en-GB" u="sng" dirty="0"/>
              <a:t> </a:t>
            </a:r>
            <a:r>
              <a:rPr lang="en-GB" b="1" u="sng" dirty="0"/>
              <a:t>descent</a:t>
            </a:r>
            <a:r>
              <a:rPr lang="en-GB" u="sng" dirty="0"/>
              <a:t> </a:t>
            </a:r>
            <a:r>
              <a:rPr lang="en-GB" dirty="0"/>
              <a:t>(what a surprise!)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10190-FF3B-624E-DD3E-30221ED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13" y="1420427"/>
            <a:ext cx="4234487" cy="53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7325032" y="1825625"/>
                <a:ext cx="4319572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Backpropagation will tell our model </a:t>
                </a:r>
                <a:r>
                  <a:rPr lang="en-GB" b="1" dirty="0"/>
                  <a:t>how</a:t>
                </a:r>
                <a:r>
                  <a:rPr lang="en-GB" dirty="0"/>
                  <a:t> </a:t>
                </a:r>
                <a:r>
                  <a:rPr lang="en-GB" b="1" dirty="0"/>
                  <a:t>to</a:t>
                </a:r>
                <a:r>
                  <a:rPr lang="en-GB" dirty="0"/>
                  <a:t> </a:t>
                </a:r>
                <a:r>
                  <a:rPr lang="en-GB" b="1" dirty="0"/>
                  <a:t>adjust</a:t>
                </a:r>
                <a:r>
                  <a:rPr lang="en-GB" dirty="0"/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matrices in each layer, to improve the neural network model loss and prediction capabilities.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 will be implemented in the </a:t>
                </a:r>
                <a:r>
                  <a:rPr lang="en-GB" b="1" dirty="0"/>
                  <a:t>backward()</a:t>
                </a:r>
                <a:r>
                  <a:rPr lang="en-GB" dirty="0"/>
                  <a:t> method of our model.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7325032" y="1825625"/>
                <a:ext cx="4319572" cy="5032374"/>
              </a:xfrm>
              <a:blipFill>
                <a:blip r:embed="rId2"/>
                <a:stretch>
                  <a:fillRect l="-2966" t="-1937" r="-43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FEA9E2-AE7C-23F8-DA29-FB5939F4F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387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u="sng" dirty="0"/>
              <a:t>gradient</a:t>
            </a:r>
            <a:r>
              <a:rPr lang="en-GB" u="sng" dirty="0"/>
              <a:t> </a:t>
            </a:r>
            <a:r>
              <a:rPr lang="en-GB" b="1" u="sng" dirty="0"/>
              <a:t>descent</a:t>
            </a:r>
            <a:r>
              <a:rPr lang="en-GB" u="sng" dirty="0"/>
              <a:t> </a:t>
            </a:r>
            <a:r>
              <a:rPr lang="en-GB" dirty="0"/>
              <a:t>(what a surprise!)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54190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AEAB6F-9509-B275-EBFE-87BAAB43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11278"/>
            <a:ext cx="10515600" cy="4051198"/>
          </a:xfrm>
        </p:spPr>
        <p:txBody>
          <a:bodyPr>
            <a:noAutofit/>
          </a:bodyPr>
          <a:lstStyle/>
          <a:p>
            <a:r>
              <a:rPr lang="en-GB" sz="4400" dirty="0"/>
              <a:t>Backpropagation is heavy to manually </a:t>
            </a:r>
            <a:r>
              <a:rPr lang="en-GB" sz="4400"/>
              <a:t>calculate and implement</a:t>
            </a:r>
            <a:r>
              <a:rPr lang="en-GB" sz="4400" dirty="0"/>
              <a:t>…</a:t>
            </a:r>
            <a:br>
              <a:rPr lang="en-GB" sz="4400" dirty="0"/>
            </a:br>
            <a:r>
              <a:rPr lang="en-GB" sz="4400" dirty="0"/>
              <a:t>Strongly encouraging to try and redo the math/implementation shown hereafter on your own!</a:t>
            </a:r>
            <a:br>
              <a:rPr lang="en-GB" sz="4400" dirty="0"/>
            </a:br>
            <a:endParaRPr lang="en-SG" sz="4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9F1D0-FF7B-BBB6-460B-7825B57F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86640"/>
          </a:xfrm>
        </p:spPr>
        <p:txBody>
          <a:bodyPr/>
          <a:lstStyle/>
          <a:p>
            <a:r>
              <a:rPr lang="en-GB" dirty="0"/>
              <a:t>That’s the best way to learn and you can always refer to these slides for answers!</a:t>
            </a:r>
          </a:p>
          <a:p>
            <a:r>
              <a:rPr lang="en-GB" dirty="0"/>
              <a:t>After math is correct, have a look at how to implement it in a backward method (also shown in slides, but probably will be shown rapidly in class!)</a:t>
            </a:r>
          </a:p>
          <a:p>
            <a:r>
              <a:rPr lang="en-GB" dirty="0"/>
              <a:t>Remember, you have no homework this week, so let us call that your homework!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70766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While our Neural Network seems to be complicated in its architecture, at the end of the day, training it consists of solving a</a:t>
                </a:r>
                <a:r>
                  <a:rPr lang="en-GB" dirty="0"/>
                  <a:t> basic</a:t>
                </a:r>
                <a:r>
                  <a:rPr lang="en-GB" b="0" dirty="0"/>
                  <a:t> </a:t>
                </a:r>
                <a:r>
                  <a:rPr lang="en-GB" b="1" dirty="0"/>
                  <a:t>optimization</a:t>
                </a:r>
                <a:r>
                  <a:rPr lang="en-GB" b="0" dirty="0"/>
                  <a:t> </a:t>
                </a:r>
                <a:r>
                  <a:rPr lang="en-GB" b="1" dirty="0"/>
                  <a:t>problem</a:t>
                </a:r>
                <a:r>
                  <a:rPr lang="en-GB" b="0" dirty="0"/>
                  <a:t>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being the number of samples in the dataset. We will use </a:t>
                </a:r>
                <a:r>
                  <a:rPr lang="en-GB" b="1" dirty="0"/>
                  <a:t>gradient</a:t>
                </a:r>
                <a:r>
                  <a:rPr lang="en-GB" dirty="0"/>
                  <a:t> </a:t>
                </a:r>
                <a:r>
                  <a:rPr lang="en-GB" b="1" dirty="0"/>
                  <a:t>descent</a:t>
                </a:r>
                <a:r>
                  <a:rPr lang="en-GB" dirty="0"/>
                  <a:t>, like we did for the Linear Regression, except that this time we have 4 parameters being matrices and a loss function that is a bit more complex.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2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09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continue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Before we continue, a quick note about square matrices.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Note: The notation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is somewhat abusive when A is a matrix, the correct way would be to write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But in the formula above, that would lead to a very large formula (too large for slides!)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b="-13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02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</a:t>
                </a:r>
                <a:r>
                  <a:rPr lang="en-GB" dirty="0" err="1"/>
                  <a:t>Machne</a:t>
                </a:r>
                <a:r>
                  <a:rPr lang="en-GB" dirty="0"/>
                  <a:t> Learning. It is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C4F682-033E-B20F-FF45-E910D6FD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0" y="0"/>
            <a:ext cx="10351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Let us denote </a:t>
                </a:r>
                <a:r>
                  <a:rPr lang="en-GB" dirty="0"/>
                  <a:t>the error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can simply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1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 defined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57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just computed the formula for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which was defined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Similarly, we can define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as: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170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Similarly,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 therefore,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016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87ACE-8066-4F00-7999-D0BC3EE91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Now that we have all update rules…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7576733-351D-F6B1-C3E7-D1FBA9C46F4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We have figured the four update rules to use for backpropagation…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br>
                  <a:rPr lang="en-GB" dirty="0"/>
                </a:br>
                <a:endParaRPr lang="en-GB" dirty="0"/>
              </a:p>
              <a:p>
                <a:pPr marL="0" indent="0" algn="ctr">
                  <a:buNone/>
                </a:pPr>
                <a:br>
                  <a:rPr lang="en-GB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br>
                  <a:rPr lang="en-GB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br>
                  <a:rPr lang="en-GB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7576733-351D-F6B1-C3E7-D1FBA9C46F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3752D9-2428-B51F-D3E0-47A60E66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91554" cy="50323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Now it is about implementing two additional methods for our Neural Network class: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Backward method:</a:t>
            </a:r>
            <a:r>
              <a:rPr lang="en-GB" dirty="0"/>
              <a:t> It performs the calculation of gradients, in matrix form, and parameters adjustments using the gradient descent update rules shown on the left.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Trainer method: </a:t>
            </a:r>
            <a:r>
              <a:rPr lang="en-GB" dirty="0"/>
              <a:t>It repeats the backward method, reusing the gradient descent for-loop function from earlier in Notebook 2, until a maximal number of iterations is reached or convergence is seen.</a:t>
            </a:r>
          </a:p>
        </p:txBody>
      </p:sp>
    </p:spTree>
    <p:extLst>
      <p:ext uri="{BB962C8B-B14F-4D97-AF65-F5344CB8AC3E}">
        <p14:creationId xmlns:p14="http://schemas.microsoft.com/office/powerpoint/2010/main" val="38385734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373DBF1-90E3-2E03-0911-F3E9A33CFCAF}"/>
              </a:ext>
            </a:extLst>
          </p:cNvPr>
          <p:cNvGraphicFramePr/>
          <p:nvPr/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832513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4" y="1825624"/>
                <a:ext cx="4483258" cy="48898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4" y="1825624"/>
                <a:ext cx="4483258" cy="4889807"/>
              </a:xfrm>
              <a:blipFill>
                <a:blip r:embed="rId3"/>
                <a:stretch>
                  <a:fillRect l="-2857" t="-1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2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5689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Effect of the backpropagation</a:t>
                </a:r>
              </a:p>
              <a:p>
                <a:r>
                  <a:rPr lang="en-GB" dirty="0"/>
                  <a:t>Every time we call the backward() method, our model will update its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After every call of backward(), our model seems to become better and better at the task in question.</a:t>
                </a:r>
              </a:p>
              <a:p>
                <a:r>
                  <a:rPr lang="en-GB" dirty="0"/>
                  <a:t>This can be seen by looking at the loss values decreasing after each iteration of the backward() method.</a:t>
                </a:r>
                <a:endParaRPr lang="en-SG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5689600" cy="5032375"/>
              </a:xfrm>
              <a:blipFill>
                <a:blip r:embed="rId2"/>
                <a:stretch>
                  <a:fillRect l="-2251" t="-1937" r="-11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5414E21-5814-E30A-0474-771DE2E61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40" y="1195635"/>
            <a:ext cx="535379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91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 (reminder).</a:t>
            </a:r>
            <a:endParaRPr lang="en-SG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373DBF1-90E3-2E03-0911-F3E9A33CF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1931465"/>
              </p:ext>
            </p:extLst>
          </p:nvPr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2DABBCF-853A-F78E-B5E6-9851A9319DB0}"/>
              </a:ext>
            </a:extLst>
          </p:cNvPr>
          <p:cNvSpPr txBox="1"/>
          <p:nvPr/>
        </p:nvSpPr>
        <p:spPr>
          <a:xfrm>
            <a:off x="7236542" y="2083979"/>
            <a:ext cx="1415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GB" sz="2400" b="1" dirty="0">
                <a:solidFill>
                  <a:srgbClr val="00B050"/>
                </a:solidFill>
              </a:rPr>
              <a:t>Done.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7C15A2-7E87-E209-2081-6974AE7A2A70}"/>
              </a:ext>
            </a:extLst>
          </p:cNvPr>
          <p:cNvSpPr txBox="1"/>
          <p:nvPr/>
        </p:nvSpPr>
        <p:spPr>
          <a:xfrm>
            <a:off x="9020561" y="5104026"/>
            <a:ext cx="1469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00B050"/>
                </a:solidFill>
                <a:sym typeface="Wingdings" panose="05000000000000000000" pitchFamily="2" charset="2"/>
              </a:rPr>
              <a:t> </a:t>
            </a:r>
            <a:r>
              <a:rPr lang="en-GB" sz="2400" b="1" dirty="0">
                <a:solidFill>
                  <a:srgbClr val="00B050"/>
                </a:solidFill>
              </a:rPr>
              <a:t>Done.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B8996-183E-C7D3-C2BD-85890F670A0F}"/>
              </a:ext>
            </a:extLst>
          </p:cNvPr>
          <p:cNvSpPr txBox="1"/>
          <p:nvPr/>
        </p:nvSpPr>
        <p:spPr>
          <a:xfrm>
            <a:off x="3810000" y="6169954"/>
            <a:ext cx="1179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</a:rPr>
              <a:t>Next!</a:t>
            </a:r>
          </a:p>
        </p:txBody>
      </p:sp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 (prove them as an extra practice?).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16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240282" y="1574398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  <a:p>
                <a:r>
                  <a:rPr lang="en-SG" dirty="0"/>
                  <a:t>Similar to GD in Notebook 2!</a:t>
                </a:r>
              </a:p>
            </p:txBody>
          </p:sp>
        </mc:Choice>
        <mc:Fallback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317" t="-2463" r="-3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8A7AC-899E-B788-34CD-EBC34917E865}"/>
              </a:ext>
            </a:extLst>
          </p:cNvPr>
          <p:cNvSpPr txBox="1">
            <a:spLocks/>
          </p:cNvSpPr>
          <p:nvPr/>
        </p:nvSpPr>
        <p:spPr>
          <a:xfrm flipH="1">
            <a:off x="4946682" y="2831689"/>
            <a:ext cx="6773369" cy="3048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accent2"/>
                </a:solidFill>
              </a:rPr>
              <a:t>Successful training as losses are decreasing over iterations?</a:t>
            </a:r>
            <a:endParaRPr lang="en-SG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35199" y="2747847"/>
            <a:ext cx="5660802" cy="411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7B373-35AF-E358-C817-5CD737AE27B9}"/>
              </a:ext>
            </a:extLst>
          </p:cNvPr>
          <p:cNvSpPr txBox="1">
            <a:spLocks/>
          </p:cNvSpPr>
          <p:nvPr/>
        </p:nvSpPr>
        <p:spPr>
          <a:xfrm flipH="1">
            <a:off x="6744928" y="3128160"/>
            <a:ext cx="5011871" cy="3048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solidFill>
                  <a:schemeClr val="accent2"/>
                </a:solidFill>
              </a:rPr>
              <a:t>Loss has decreased and </a:t>
            </a:r>
            <a:r>
              <a:rPr lang="en-GB" sz="3600" b="1">
                <a:solidFill>
                  <a:schemeClr val="accent2"/>
                </a:solidFill>
              </a:rPr>
              <a:t>converged.</a:t>
            </a:r>
          </a:p>
          <a:p>
            <a:r>
              <a:rPr lang="en-GB" sz="3600" b="1">
                <a:solidFill>
                  <a:schemeClr val="accent2"/>
                </a:solidFill>
              </a:rPr>
              <a:t>Confirmed </a:t>
            </a:r>
            <a:r>
              <a:rPr lang="en-GB" sz="3600" b="1" dirty="0">
                <a:solidFill>
                  <a:schemeClr val="accent2"/>
                </a:solidFill>
              </a:rPr>
              <a:t>training?</a:t>
            </a:r>
            <a:endParaRPr lang="en-SG" sz="36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365125"/>
            <a:ext cx="4012163" cy="6203626"/>
          </a:xfrm>
        </p:spPr>
        <p:txBody>
          <a:bodyPr>
            <a:normAutofit/>
          </a:bodyPr>
          <a:lstStyle/>
          <a:p>
            <a:r>
              <a:rPr lang="en-GB" dirty="0"/>
              <a:t>Finally, we will make the trainer function and the performance curves function into methods for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AEAB6F-9509-B275-EBFE-87BAAB433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511278"/>
            <a:ext cx="10515600" cy="4051198"/>
          </a:xfrm>
        </p:spPr>
        <p:txBody>
          <a:bodyPr>
            <a:noAutofit/>
          </a:bodyPr>
          <a:lstStyle/>
          <a:p>
            <a:r>
              <a:rPr lang="en-GB" sz="4400" dirty="0"/>
              <a:t>Backpropagation is heavy to manually calculate and implement…</a:t>
            </a:r>
            <a:br>
              <a:rPr lang="en-GB" sz="4400" dirty="0"/>
            </a:br>
            <a:r>
              <a:rPr lang="en-GB" sz="4400" dirty="0"/>
              <a:t>Strongly encouraging to try and redo the math/implementation shown on your own!</a:t>
            </a:r>
            <a:br>
              <a:rPr lang="en-GB" sz="4400" dirty="0"/>
            </a:br>
            <a:endParaRPr lang="en-SG" sz="44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9F1D0-FF7B-BBB6-460B-7825B57FE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86640"/>
          </a:xfrm>
        </p:spPr>
        <p:txBody>
          <a:bodyPr/>
          <a:lstStyle/>
          <a:p>
            <a:r>
              <a:rPr lang="en-GB" dirty="0"/>
              <a:t>That’s the best way to learn and you can always refer to these slides for answers!</a:t>
            </a:r>
          </a:p>
          <a:p>
            <a:r>
              <a:rPr lang="en-GB" dirty="0"/>
              <a:t>After math is correct, have a look at how to implement it in a backward method (also shown in slides, but probably will be shown rapidly in class!)</a:t>
            </a:r>
          </a:p>
          <a:p>
            <a:r>
              <a:rPr lang="en-GB" dirty="0"/>
              <a:t>Remember, you have no homework this week, so let us call that your homework!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196888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/>
              <a:t>(Week 1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Reminders of Machine Learning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Using a normal equation to train a linear regression</a:t>
            </a:r>
          </a:p>
          <a:p>
            <a:r>
              <a:rPr lang="en-US" dirty="0"/>
              <a:t>Gradient descent as a training procedure for linear regression</a:t>
            </a:r>
          </a:p>
          <a:p>
            <a:r>
              <a:rPr lang="en-US" dirty="0"/>
              <a:t>Polynomial Regression</a:t>
            </a:r>
          </a:p>
          <a:p>
            <a:r>
              <a:rPr lang="en-US" dirty="0"/>
              <a:t>Regularization in Ridge/Lasso Regression</a:t>
            </a:r>
          </a:p>
          <a:p>
            <a:r>
              <a:rPr lang="en-US" dirty="0"/>
              <a:t>Train-test split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Overfitting and underfitting</a:t>
            </a:r>
          </a:p>
          <a:p>
            <a:r>
              <a:rPr lang="en-GB" dirty="0"/>
              <a:t>Generalization</a:t>
            </a:r>
          </a:p>
          <a:p>
            <a:r>
              <a:rPr lang="en-GB" dirty="0"/>
              <a:t>Sigmoid and Logistic functions</a:t>
            </a:r>
          </a:p>
          <a:p>
            <a:r>
              <a:rPr lang="en-GB" dirty="0"/>
              <a:t>From linear regression to logistic regression</a:t>
            </a:r>
          </a:p>
          <a:p>
            <a:r>
              <a:rPr lang="en-GB" dirty="0"/>
              <a:t>Using logistic regression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Implementing a shallow neural network in </a:t>
            </a:r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Forward propagation method, to formulate predictions</a:t>
            </a:r>
          </a:p>
          <a:p>
            <a:r>
              <a:rPr lang="en-GB" dirty="0"/>
              <a:t>The backpropagation mechanism, as the gradient descent on Neural Network</a:t>
            </a:r>
          </a:p>
          <a:p>
            <a:r>
              <a:rPr lang="en-GB" dirty="0"/>
              <a:t>Backward method for training and trainer functions to iterate backward iterations</a:t>
            </a:r>
          </a:p>
          <a:p>
            <a:r>
              <a:rPr lang="en-GB" dirty="0"/>
              <a:t>Performance/training curves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Initializations to break symmetries</a:t>
            </a:r>
          </a:p>
          <a:p>
            <a:r>
              <a:rPr lang="en-GB" dirty="0"/>
              <a:t>Exploding and vanishing gradients</a:t>
            </a:r>
          </a:p>
          <a:p>
            <a:r>
              <a:rPr lang="en-GB" dirty="0"/>
              <a:t>Activation functions and non-linearities in Neural Networks</a:t>
            </a:r>
          </a:p>
          <a:p>
            <a:r>
              <a:rPr lang="en-GB" dirty="0"/>
              <a:t>Advanced optimizers</a:t>
            </a:r>
          </a:p>
          <a:p>
            <a:r>
              <a:rPr lang="en-GB" dirty="0"/>
              <a:t>Validation sets, early stopping, saver and loader functions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[Géron2019] A. </a:t>
            </a:r>
            <a:r>
              <a:rPr lang="en-GB" dirty="0" err="1"/>
              <a:t>Géron</a:t>
            </a:r>
            <a:r>
              <a:rPr lang="en-GB" dirty="0"/>
              <a:t> , “How Neural Networks Work”, 2019.</a:t>
            </a:r>
          </a:p>
          <a:p>
            <a:r>
              <a:rPr lang="en-GB" dirty="0"/>
              <a:t>[Yamins2016] </a:t>
            </a:r>
            <a:r>
              <a:rPr lang="en-GB" dirty="0" err="1"/>
              <a:t>Yamins</a:t>
            </a:r>
            <a:r>
              <a:rPr lang="en-GB" dirty="0"/>
              <a:t> et al., “Deep neural networks are robust computational models of the human visual system”, 2016.</a:t>
            </a:r>
          </a:p>
          <a:p>
            <a:r>
              <a:rPr lang="en-GB" dirty="0"/>
              <a:t>[Kriegeskorte2013] </a:t>
            </a:r>
            <a:r>
              <a:rPr lang="en-GB" dirty="0" err="1"/>
              <a:t>Kriegeskorte</a:t>
            </a:r>
            <a:r>
              <a:rPr lang="en-GB" dirty="0"/>
              <a:t> and </a:t>
            </a:r>
            <a:r>
              <a:rPr lang="en-GB" dirty="0" err="1"/>
              <a:t>Kievit</a:t>
            </a:r>
            <a:r>
              <a:rPr lang="en-GB" dirty="0"/>
              <a:t>, “Neural Network Models of the Human Brain”, 2013.</a:t>
            </a:r>
          </a:p>
          <a:p>
            <a:r>
              <a:rPr lang="en-GB" dirty="0"/>
              <a:t>[Rumelhart1986] D.E.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,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Williams, “Learning representations by back-propagating errors</a:t>
            </a:r>
            <a:r>
              <a:rPr lang="en-GB"/>
              <a:t>“, 1986.</a:t>
            </a:r>
            <a:br>
              <a:rPr lang="en-GB" dirty="0"/>
            </a:br>
            <a:r>
              <a:rPr lang="en-GB" dirty="0">
                <a:hlinkClick r:id="rId2"/>
              </a:rPr>
              <a:t>https://www.nature.com/articles/323533a0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Keep track of important names and follow their social media (Follow them on Scholar, Twitter, or whatever works for you!)</a:t>
            </a:r>
          </a:p>
          <a:p>
            <a:r>
              <a:rPr lang="en-GB" b="1" dirty="0"/>
              <a:t>Geoffrey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Toronto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 Formerly, Google.</a:t>
            </a:r>
            <a:br>
              <a:rPr lang="en-GB" dirty="0"/>
            </a:br>
            <a:r>
              <a:rPr lang="en-GB" dirty="0">
                <a:hlinkClick r:id="rId2"/>
              </a:rPr>
              <a:t>https://www.cs.toronto.edu/~hinton/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https://scholar.google.co.uk/citations?user=JicYPdAAAAAJ&amp;hl=en</a:t>
            </a:r>
            <a:endParaRPr lang="en-GB" dirty="0"/>
          </a:p>
          <a:p>
            <a:r>
              <a:rPr lang="en-GB" b="1" dirty="0"/>
              <a:t>David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b="1" dirty="0"/>
              <a:t>: Former</a:t>
            </a:r>
            <a:r>
              <a:rPr lang="en-GB" dirty="0"/>
              <a:t>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California</a:t>
            </a:r>
            <a:r>
              <a:rPr lang="en-GB" dirty="0"/>
              <a:t>, credited for inventing </a:t>
            </a:r>
            <a:r>
              <a:rPr lang="en-GB" b="1" dirty="0"/>
              <a:t>backpropagation along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. Passed away in 2011.</a:t>
            </a:r>
            <a:br>
              <a:rPr lang="en-GB" dirty="0"/>
            </a:br>
            <a:r>
              <a:rPr lang="en-GB" dirty="0">
                <a:hlinkClick r:id="rId4"/>
              </a:rPr>
              <a:t>https://www.nytimes.com/2011/03/19/health/19rumelhart.html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4AEC-3EA6-219D-81A7-B9BD2E7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71" y="4696097"/>
            <a:ext cx="4842662" cy="216190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C4DE6B-4A9F-D64A-C223-8B019D32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recap: functions and implementations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4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5600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[Quanta2021] “</a:t>
            </a:r>
            <a:r>
              <a:rPr lang="en-GB" dirty="0"/>
              <a:t>Artificial Neural Nets Finally Yield Clues to How Brains Learn</a:t>
            </a:r>
            <a:r>
              <a:rPr lang="en-US" dirty="0"/>
              <a:t>“, 2021.</a:t>
            </a:r>
            <a:br>
              <a:rPr lang="en-US" dirty="0"/>
            </a:br>
            <a:r>
              <a:rPr lang="en-US" dirty="0">
                <a:hlinkClick r:id="rId2"/>
              </a:rPr>
              <a:t>https://www.quantamagazine.org/artificial-neural-nets-finally-yield-clues-to-how-brains-learn-20210218/</a:t>
            </a:r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r>
              <a:rPr lang="en-US" dirty="0"/>
              <a:t>[Medium2020] “</a:t>
            </a:r>
            <a:r>
              <a:rPr lang="en-GB" dirty="0"/>
              <a:t>Who Invented Backpropagation? Hinton Says He Didn’t, but His Work Made It Popular</a:t>
            </a:r>
            <a:r>
              <a:rPr lang="en-US" dirty="0"/>
              <a:t>“, 2020.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https://medium.com/syncedreview/who-invented-backpropagation-hinton-says-he-didnt-but-his-work-made-it-popular-e0854504d6d1/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D36D8E9-EC44-BBB5-12EC-8C34D43F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3290</TotalTime>
  <Words>5224</Words>
  <Application>Microsoft Office PowerPoint</Application>
  <PresentationFormat>Widescreen</PresentationFormat>
  <Paragraphs>459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W1-S3 Introduction and Machine Learning Reminders</vt:lpstr>
      <vt:lpstr>About this week (Week 1)</vt:lpstr>
      <vt:lpstr>About this week (Week 1)</vt:lpstr>
      <vt:lpstr>About this week (Week 1)</vt:lpstr>
      <vt:lpstr>Introducing the sigmoid function</vt:lpstr>
      <vt:lpstr>Introducing the sigmoid function</vt:lpstr>
      <vt:lpstr>Introducing two logistic functions</vt:lpstr>
      <vt:lpstr>To recap: functions and implementations</vt:lpstr>
      <vt:lpstr>Introducing two logistic functions</vt:lpstr>
      <vt:lpstr>Results on mixes for our two logistic functions</vt:lpstr>
      <vt:lpstr>Results on mixes for our two logistic functions</vt:lpstr>
      <vt:lpstr>Introducing two logistic functions</vt:lpstr>
      <vt:lpstr>New mock dataset generation</vt:lpstr>
      <vt:lpstr>PowerPoint Presentation</vt:lpstr>
      <vt:lpstr>PowerPoint Presentation</vt:lpstr>
      <vt:lpstr>A quick word about expert systems</vt:lpstr>
      <vt:lpstr>A quick word about expert systems</vt:lpstr>
      <vt:lpstr>From Linear Regression to Logistic Regression</vt:lpstr>
      <vt:lpstr>An adjusted Logistic Regression</vt:lpstr>
      <vt:lpstr>From Linear Regression to Logistic Regression</vt:lpstr>
      <vt:lpstr>PowerPoint Presentation</vt:lpstr>
      <vt:lpstr>Training a logistic regressor</vt:lpstr>
      <vt:lpstr>The log-likelihood function and loss</vt:lpstr>
      <vt:lpstr>The log-likelihood function and loss</vt:lpstr>
      <vt:lpstr>Implementing the log-likelihood loss</vt:lpstr>
      <vt:lpstr>Training a logistic regressor</vt:lpstr>
      <vt:lpstr>PowerPoint Presentation</vt:lpstr>
      <vt:lpstr>Evaluating the logistic regression model</vt:lpstr>
      <vt:lpstr>Evaluating the logistic regression model</vt:lpstr>
      <vt:lpstr>A bit of biology</vt:lpstr>
      <vt:lpstr>A bit of biology</vt:lpstr>
      <vt:lpstr>A bit of biology</vt:lpstr>
      <vt:lpstr>A bit of biology</vt:lpstr>
      <vt:lpstr>A bit of biology</vt:lpstr>
      <vt:lpstr>Starting with a mock dataset, again</vt:lpstr>
      <vt:lpstr>Starting with a mock dataset, again</vt:lpstr>
      <vt:lpstr>PowerPoint Presentation</vt:lpstr>
      <vt:lpstr>PowerPoint Presentation</vt:lpstr>
      <vt:lpstr>PowerPoint Presentation</vt:lpstr>
      <vt:lpstr>Coding a Neuron and a Neural Network</vt:lpstr>
      <vt:lpstr>Coding our first Neuron</vt:lpstr>
      <vt:lpstr>PowerPoint Presentation</vt:lpstr>
      <vt:lpstr>Defining a minimal Neural Network </vt:lpstr>
      <vt:lpstr>PowerPoint Presentation</vt:lpstr>
      <vt:lpstr>Adding a loss</vt:lpstr>
      <vt:lpstr>Adding a loss</vt:lpstr>
      <vt:lpstr>Scaling up with more parameters</vt:lpstr>
      <vt:lpstr>Scaling up with more layers</vt:lpstr>
      <vt:lpstr>Scaling up with more layers</vt:lpstr>
      <vt:lpstr>Scaling up with more layers</vt:lpstr>
      <vt:lpstr>Scaling up with more layers</vt:lpstr>
      <vt:lpstr>Our NN class</vt:lpstr>
      <vt:lpstr>PowerPoint Presentation</vt:lpstr>
      <vt:lpstr>The need for a training procedure</vt:lpstr>
      <vt:lpstr>The backpropagation mechanism</vt:lpstr>
      <vt:lpstr>The backpropagation mechanism</vt:lpstr>
      <vt:lpstr>Backpropagation is heavy to manually calculate and implement… Strongly encouraging to try and redo the math/implementation shown hereafter on your own! </vt:lpstr>
      <vt:lpstr>Backpropagation in our model</vt:lpstr>
      <vt:lpstr>Before we continue</vt:lpstr>
      <vt:lpstr>Chain rule, to the rescue!</vt:lpstr>
      <vt:lpstr>Chain rule, to the rescue!</vt:lpstr>
      <vt:lpstr>Chain rule, to the rescue!</vt:lpstr>
      <vt:lpstr>Chain rule, to the rescue!</vt:lpstr>
      <vt:lpstr>Now that we have all update rules…</vt:lpstr>
      <vt:lpstr>Training procedure, in short.</vt:lpstr>
      <vt:lpstr>Backpropagation in our model</vt:lpstr>
      <vt:lpstr>Backpropagation in our model</vt:lpstr>
      <vt:lpstr>Backpropagation in our model</vt:lpstr>
      <vt:lpstr>Training procedure, in short (reminder).</vt:lpstr>
      <vt:lpstr>Trainer function for our model</vt:lpstr>
      <vt:lpstr>Trainer function for our model</vt:lpstr>
      <vt:lpstr>Trainer function for our model</vt:lpstr>
      <vt:lpstr>Finally, we will make the trainer function and the performance curves function into methods for our class.</vt:lpstr>
      <vt:lpstr>Backpropagation is heavy to manually calculate and implement… Strongly encouraging to try and redo the math/implementation shown on your own! </vt:lpstr>
      <vt:lpstr>Conclusion (Week 1)</vt:lpstr>
      <vt:lpstr>Conclusion (Week 1)</vt:lpstr>
      <vt:lpstr>Learn more about these topics</vt:lpstr>
      <vt:lpstr>Learn more about these topics</vt:lpstr>
      <vt:lpstr>Twitter, the theater for AI/DL drama and announcements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2024-01-26T06:32:08Z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